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13"/>
  </p:notesMasterIdLst>
  <p:sldIdLst>
    <p:sldId id="256" r:id="rId2"/>
    <p:sldId id="260" r:id="rId3"/>
    <p:sldId id="259" r:id="rId4"/>
    <p:sldId id="258" r:id="rId5"/>
    <p:sldId id="262" r:id="rId6"/>
    <p:sldId id="265" r:id="rId7"/>
    <p:sldId id="279" r:id="rId8"/>
    <p:sldId id="257" r:id="rId9"/>
    <p:sldId id="276" r:id="rId10"/>
    <p:sldId id="283" r:id="rId11"/>
    <p:sldId id="266" r:id="rId12"/>
  </p:sldIdLst>
  <p:sldSz cx="9144000" cy="5143500" type="screen16x9"/>
  <p:notesSz cx="6858000" cy="9144000"/>
  <p:embeddedFontLst>
    <p:embeddedFont>
      <p:font typeface="Arabic Typesetting" panose="03020402040406030203" pitchFamily="66" charset="-78"/>
      <p:regular r:id="rId14"/>
    </p:embeddedFont>
    <p:embeddedFont>
      <p:font typeface="Bree Serif" panose="020B0604020202020204" charset="0"/>
      <p:regular r:id="rId15"/>
    </p:embeddedFont>
    <p:embeddedFont>
      <p:font typeface="Catamaran" panose="020B0604020202020204" charset="0"/>
      <p:regular r:id="rId16"/>
      <p:bold r:id="rId17"/>
    </p:embeddedFont>
    <p:embeddedFont>
      <p:font typeface="Catamaran Medium" panose="020B0604020202020204" charset="0"/>
      <p:regular r:id="rId18"/>
      <p:bold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  <p:embeddedFont>
      <p:font typeface="Paytone One" panose="020B0604020202020204" charset="0"/>
      <p:regular r:id="rId24"/>
    </p:embeddedFont>
    <p:embeddedFont>
      <p:font typeface="Ubuntu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D50B9C-63AC-47B4-A915-FB61E61337BD}" v="28" dt="2021-12-16T08:21:04.378"/>
    <p1510:client id="{320EEBD3-5C10-4195-A31C-9A1B09A180E3}" v="1" dt="2021-12-16T08:54:11.458"/>
  </p1510:revLst>
</p1510:revInfo>
</file>

<file path=ppt/tableStyles.xml><?xml version="1.0" encoding="utf-8"?>
<a:tblStyleLst xmlns:a="http://schemas.openxmlformats.org/drawingml/2006/main" def="{17D7BABA-10D0-4045-AC68-22532A9CD27F}">
  <a:tblStyle styleId="{17D7BABA-10D0-4045-AC68-22532A9CD2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400" autoAdjust="0"/>
  </p:normalViewPr>
  <p:slideViewPr>
    <p:cSldViewPr snapToGrid="0">
      <p:cViewPr varScale="1">
        <p:scale>
          <a:sx n="88" d="100"/>
          <a:sy n="88" d="100"/>
        </p:scale>
        <p:origin x="660" y="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 m" userId="553aa2f97c056cc7" providerId="LiveId" clId="{320EEBD3-5C10-4195-A31C-9A1B09A180E3}"/>
    <pc:docChg chg="modSld sldOrd">
      <pc:chgData name="A m" userId="553aa2f97c056cc7" providerId="LiveId" clId="{320EEBD3-5C10-4195-A31C-9A1B09A180E3}" dt="2021-12-16T08:54:23.946" v="10" actId="1076"/>
      <pc:docMkLst>
        <pc:docMk/>
      </pc:docMkLst>
      <pc:sldChg chg="ord">
        <pc:chgData name="A m" userId="553aa2f97c056cc7" providerId="LiveId" clId="{320EEBD3-5C10-4195-A31C-9A1B09A180E3}" dt="2021-12-16T08:30:04.123" v="1"/>
        <pc:sldMkLst>
          <pc:docMk/>
          <pc:sldMk cId="0" sldId="258"/>
        </pc:sldMkLst>
      </pc:sldChg>
      <pc:sldChg chg="addSp modSp mod">
        <pc:chgData name="A m" userId="553aa2f97c056cc7" providerId="LiveId" clId="{320EEBD3-5C10-4195-A31C-9A1B09A180E3}" dt="2021-12-16T08:54:23.946" v="10" actId="1076"/>
        <pc:sldMkLst>
          <pc:docMk/>
          <pc:sldMk cId="0" sldId="259"/>
        </pc:sldMkLst>
        <pc:picChg chg="add mod">
          <ac:chgData name="A m" userId="553aa2f97c056cc7" providerId="LiveId" clId="{320EEBD3-5C10-4195-A31C-9A1B09A180E3}" dt="2021-12-16T08:54:23.946" v="10" actId="1076"/>
          <ac:picMkLst>
            <pc:docMk/>
            <pc:sldMk cId="0" sldId="259"/>
            <ac:picMk id="3" creationId="{A9FA4BCD-E9C9-4AD2-9863-26D97C5C7D92}"/>
          </ac:picMkLst>
        </pc:picChg>
      </pc:sldChg>
      <pc:sldChg chg="ord">
        <pc:chgData name="A m" userId="553aa2f97c056cc7" providerId="LiveId" clId="{320EEBD3-5C10-4195-A31C-9A1B09A180E3}" dt="2021-12-16T08:30:11.220" v="5"/>
        <pc:sldMkLst>
          <pc:docMk/>
          <pc:sldMk cId="0" sldId="262"/>
        </pc:sldMkLst>
      </pc:sldChg>
    </pc:docChg>
  </pc:docChgLst>
</pc:chgInfo>
</file>

<file path=ppt/media/image1.png>
</file>

<file path=ppt/media/image2.jfif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0" name="Google Shape;3290;gca758faa51_0_7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1" name="Google Shape;3291;gca758faa51_0_7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ca2dd3e20d_0_1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ca2dd3e20d_0_1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c97f81e290_0_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c97f81e290_0_9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ca16ebd5ce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ca16ebd5ce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gca16ebd5ce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" name="Google Shape;1705;gca16ebd5ce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gca16ebd5ce_0_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6" name="Google Shape;1746;gca16ebd5ce_0_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gca9a472c14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1" name="Google Shape;1931;gca9a472c14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" name="Google Shape;3126;gca3a426cc8_1_1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7" name="Google Shape;3127;gca3a426cc8_1_1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gca2dd3e20d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9" name="Google Shape;1699;gca2dd3e20d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gca3a426cc8_1_1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7" name="Google Shape;2917;gca3a426cc8_1_1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11500" y="271325"/>
            <a:ext cx="7789500" cy="17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805858" y="2051225"/>
            <a:ext cx="400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grpSp>
        <p:nvGrpSpPr>
          <p:cNvPr id="13" name="Google Shape;13;p2"/>
          <p:cNvGrpSpPr/>
          <p:nvPr/>
        </p:nvGrpSpPr>
        <p:grpSpPr>
          <a:xfrm>
            <a:off x="2296735" y="2591852"/>
            <a:ext cx="1734428" cy="2010814"/>
            <a:chOff x="7045852" y="3594359"/>
            <a:chExt cx="1839461" cy="2132585"/>
          </a:xfrm>
        </p:grpSpPr>
        <p:sp>
          <p:nvSpPr>
            <p:cNvPr id="14" name="Google Shape;14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-954143">
            <a:off x="6578837" y="1837760"/>
            <a:ext cx="2322159" cy="2744112"/>
            <a:chOff x="7045852" y="3594359"/>
            <a:chExt cx="1839461" cy="2132585"/>
          </a:xfrm>
        </p:grpSpPr>
        <p:sp>
          <p:nvSpPr>
            <p:cNvPr id="63" name="Google Shape;63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1" name="Google Shape;111;p2"/>
          <p:cNvGrpSpPr/>
          <p:nvPr/>
        </p:nvGrpSpPr>
        <p:grpSpPr>
          <a:xfrm rot="954143" flipH="1">
            <a:off x="248675" y="1836785"/>
            <a:ext cx="2322159" cy="2744112"/>
            <a:chOff x="7045852" y="3594359"/>
            <a:chExt cx="1839461" cy="2132585"/>
          </a:xfrm>
        </p:grpSpPr>
        <p:sp>
          <p:nvSpPr>
            <p:cNvPr id="112" name="Google Shape;112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0" name="Google Shape;160;p2"/>
          <p:cNvSpPr/>
          <p:nvPr/>
        </p:nvSpPr>
        <p:spPr>
          <a:xfrm>
            <a:off x="-126845" y="2646717"/>
            <a:ext cx="9450683" cy="1676798"/>
          </a:xfrm>
          <a:custGeom>
            <a:avLst/>
            <a:gdLst/>
            <a:ahLst/>
            <a:cxnLst/>
            <a:rect l="l" t="t" r="r" b="b"/>
            <a:pathLst>
              <a:path w="56789" h="10076" extrusionOk="0">
                <a:moveTo>
                  <a:pt x="46821" y="0"/>
                </a:moveTo>
                <a:lnTo>
                  <a:pt x="45614" y="1922"/>
                </a:lnTo>
                <a:lnTo>
                  <a:pt x="46011" y="1851"/>
                </a:lnTo>
                <a:cubicBezTo>
                  <a:pt x="46016" y="1850"/>
                  <a:pt x="46021" y="1849"/>
                  <a:pt x="46025" y="1849"/>
                </a:cubicBezTo>
                <a:cubicBezTo>
                  <a:pt x="46065" y="1849"/>
                  <a:pt x="46092" y="1891"/>
                  <a:pt x="46076" y="1928"/>
                </a:cubicBezTo>
                <a:lnTo>
                  <a:pt x="45248" y="3696"/>
                </a:lnTo>
                <a:lnTo>
                  <a:pt x="45792" y="3749"/>
                </a:lnTo>
                <a:cubicBezTo>
                  <a:pt x="45810" y="3749"/>
                  <a:pt x="45827" y="3761"/>
                  <a:pt x="45839" y="3778"/>
                </a:cubicBezTo>
                <a:cubicBezTo>
                  <a:pt x="45845" y="3796"/>
                  <a:pt x="45845" y="3814"/>
                  <a:pt x="45839" y="3832"/>
                </a:cubicBezTo>
                <a:lnTo>
                  <a:pt x="44964" y="5463"/>
                </a:lnTo>
                <a:lnTo>
                  <a:pt x="45354" y="5463"/>
                </a:lnTo>
                <a:cubicBezTo>
                  <a:pt x="45378" y="5463"/>
                  <a:pt x="45396" y="5475"/>
                  <a:pt x="45408" y="5487"/>
                </a:cubicBezTo>
                <a:cubicBezTo>
                  <a:pt x="45413" y="5505"/>
                  <a:pt x="45419" y="5523"/>
                  <a:pt x="45413" y="5540"/>
                </a:cubicBezTo>
                <a:lnTo>
                  <a:pt x="44615" y="7763"/>
                </a:lnTo>
                <a:cubicBezTo>
                  <a:pt x="44603" y="7787"/>
                  <a:pt x="44580" y="7805"/>
                  <a:pt x="44556" y="7805"/>
                </a:cubicBezTo>
                <a:cubicBezTo>
                  <a:pt x="44533" y="7805"/>
                  <a:pt x="44515" y="7787"/>
                  <a:pt x="44503" y="7769"/>
                </a:cubicBezTo>
                <a:lnTo>
                  <a:pt x="43681" y="5777"/>
                </a:lnTo>
                <a:cubicBezTo>
                  <a:pt x="43675" y="5759"/>
                  <a:pt x="43675" y="5741"/>
                  <a:pt x="43681" y="5724"/>
                </a:cubicBezTo>
                <a:cubicBezTo>
                  <a:pt x="43693" y="5712"/>
                  <a:pt x="43705" y="5700"/>
                  <a:pt x="43723" y="5694"/>
                </a:cubicBezTo>
                <a:lnTo>
                  <a:pt x="44219" y="5611"/>
                </a:lnTo>
                <a:lnTo>
                  <a:pt x="43622" y="4115"/>
                </a:lnTo>
                <a:cubicBezTo>
                  <a:pt x="43606" y="4078"/>
                  <a:pt x="43633" y="4037"/>
                  <a:pt x="43672" y="4037"/>
                </a:cubicBezTo>
                <a:cubicBezTo>
                  <a:pt x="43677" y="4037"/>
                  <a:pt x="43682" y="4037"/>
                  <a:pt x="43687" y="4039"/>
                </a:cubicBezTo>
                <a:lnTo>
                  <a:pt x="43983" y="4092"/>
                </a:lnTo>
                <a:lnTo>
                  <a:pt x="43185" y="2478"/>
                </a:lnTo>
                <a:lnTo>
                  <a:pt x="41972" y="4387"/>
                </a:lnTo>
                <a:lnTo>
                  <a:pt x="42304" y="4464"/>
                </a:lnTo>
                <a:cubicBezTo>
                  <a:pt x="42321" y="4470"/>
                  <a:pt x="42333" y="4482"/>
                  <a:pt x="42345" y="4500"/>
                </a:cubicBezTo>
                <a:cubicBezTo>
                  <a:pt x="42351" y="4512"/>
                  <a:pt x="42351" y="4529"/>
                  <a:pt x="42345" y="4547"/>
                </a:cubicBezTo>
                <a:lnTo>
                  <a:pt x="41931" y="5540"/>
                </a:lnTo>
                <a:lnTo>
                  <a:pt x="42233" y="5540"/>
                </a:lnTo>
                <a:cubicBezTo>
                  <a:pt x="42250" y="5540"/>
                  <a:pt x="42268" y="5546"/>
                  <a:pt x="42280" y="5564"/>
                </a:cubicBezTo>
                <a:cubicBezTo>
                  <a:pt x="42292" y="5576"/>
                  <a:pt x="42292" y="5599"/>
                  <a:pt x="42286" y="5617"/>
                </a:cubicBezTo>
                <a:lnTo>
                  <a:pt x="41760" y="7219"/>
                </a:lnTo>
                <a:cubicBezTo>
                  <a:pt x="41751" y="7244"/>
                  <a:pt x="41727" y="7257"/>
                  <a:pt x="41704" y="7257"/>
                </a:cubicBezTo>
                <a:cubicBezTo>
                  <a:pt x="41683" y="7257"/>
                  <a:pt x="41662" y="7245"/>
                  <a:pt x="41653" y="7219"/>
                </a:cubicBezTo>
                <a:lnTo>
                  <a:pt x="40867" y="5487"/>
                </a:lnTo>
                <a:lnTo>
                  <a:pt x="40021" y="7456"/>
                </a:lnTo>
                <a:cubicBezTo>
                  <a:pt x="40010" y="7480"/>
                  <a:pt x="39992" y="7491"/>
                  <a:pt x="39962" y="7491"/>
                </a:cubicBezTo>
                <a:cubicBezTo>
                  <a:pt x="39939" y="7491"/>
                  <a:pt x="39921" y="7474"/>
                  <a:pt x="39909" y="7450"/>
                </a:cubicBezTo>
                <a:lnTo>
                  <a:pt x="39407" y="6007"/>
                </a:lnTo>
                <a:cubicBezTo>
                  <a:pt x="39401" y="5990"/>
                  <a:pt x="39401" y="5978"/>
                  <a:pt x="39407" y="5960"/>
                </a:cubicBezTo>
                <a:cubicBezTo>
                  <a:pt x="39412" y="5948"/>
                  <a:pt x="39430" y="5936"/>
                  <a:pt x="39442" y="5931"/>
                </a:cubicBezTo>
                <a:lnTo>
                  <a:pt x="39726" y="5854"/>
                </a:lnTo>
                <a:lnTo>
                  <a:pt x="39271" y="4902"/>
                </a:lnTo>
                <a:cubicBezTo>
                  <a:pt x="39254" y="4863"/>
                  <a:pt x="39279" y="4819"/>
                  <a:pt x="39317" y="4819"/>
                </a:cubicBezTo>
                <a:cubicBezTo>
                  <a:pt x="39319" y="4819"/>
                  <a:pt x="39321" y="4819"/>
                  <a:pt x="39324" y="4819"/>
                </a:cubicBezTo>
                <a:lnTo>
                  <a:pt x="39708" y="4831"/>
                </a:lnTo>
                <a:lnTo>
                  <a:pt x="38969" y="3536"/>
                </a:lnTo>
                <a:lnTo>
                  <a:pt x="37982" y="4807"/>
                </a:lnTo>
                <a:lnTo>
                  <a:pt x="38283" y="4878"/>
                </a:lnTo>
                <a:cubicBezTo>
                  <a:pt x="38301" y="4884"/>
                  <a:pt x="38319" y="4896"/>
                  <a:pt x="38325" y="4914"/>
                </a:cubicBezTo>
                <a:cubicBezTo>
                  <a:pt x="38330" y="4931"/>
                  <a:pt x="38330" y="4949"/>
                  <a:pt x="38319" y="4967"/>
                </a:cubicBezTo>
                <a:lnTo>
                  <a:pt x="37662" y="6025"/>
                </a:lnTo>
                <a:lnTo>
                  <a:pt x="37928" y="6067"/>
                </a:lnTo>
                <a:cubicBezTo>
                  <a:pt x="37946" y="6072"/>
                  <a:pt x="37964" y="6084"/>
                  <a:pt x="37970" y="6096"/>
                </a:cubicBezTo>
                <a:cubicBezTo>
                  <a:pt x="37982" y="6114"/>
                  <a:pt x="37982" y="6132"/>
                  <a:pt x="37976" y="6149"/>
                </a:cubicBezTo>
                <a:lnTo>
                  <a:pt x="37349" y="7769"/>
                </a:lnTo>
                <a:cubicBezTo>
                  <a:pt x="37343" y="7787"/>
                  <a:pt x="37319" y="7805"/>
                  <a:pt x="37302" y="7805"/>
                </a:cubicBezTo>
                <a:cubicBezTo>
                  <a:pt x="37278" y="7805"/>
                  <a:pt x="37254" y="7793"/>
                  <a:pt x="37243" y="7775"/>
                </a:cubicBezTo>
                <a:lnTo>
                  <a:pt x="36716" y="6776"/>
                </a:lnTo>
                <a:cubicBezTo>
                  <a:pt x="36710" y="6764"/>
                  <a:pt x="36710" y="6746"/>
                  <a:pt x="36716" y="6729"/>
                </a:cubicBezTo>
                <a:cubicBezTo>
                  <a:pt x="36722" y="6717"/>
                  <a:pt x="36734" y="6699"/>
                  <a:pt x="36752" y="6699"/>
                </a:cubicBezTo>
                <a:lnTo>
                  <a:pt x="37047" y="6581"/>
                </a:lnTo>
                <a:lnTo>
                  <a:pt x="36563" y="5345"/>
                </a:lnTo>
                <a:cubicBezTo>
                  <a:pt x="36551" y="5333"/>
                  <a:pt x="36551" y="5316"/>
                  <a:pt x="36563" y="5298"/>
                </a:cubicBezTo>
                <a:cubicBezTo>
                  <a:pt x="36569" y="5286"/>
                  <a:pt x="36580" y="5274"/>
                  <a:pt x="36598" y="5268"/>
                </a:cubicBezTo>
                <a:lnTo>
                  <a:pt x="37024" y="5132"/>
                </a:lnTo>
                <a:lnTo>
                  <a:pt x="36598" y="3903"/>
                </a:lnTo>
                <a:cubicBezTo>
                  <a:pt x="36586" y="3879"/>
                  <a:pt x="36598" y="3849"/>
                  <a:pt x="36616" y="3838"/>
                </a:cubicBezTo>
                <a:lnTo>
                  <a:pt x="36929" y="3589"/>
                </a:lnTo>
                <a:lnTo>
                  <a:pt x="36042" y="1875"/>
                </a:lnTo>
                <a:lnTo>
                  <a:pt x="35014" y="3696"/>
                </a:lnTo>
                <a:lnTo>
                  <a:pt x="35404" y="3867"/>
                </a:lnTo>
                <a:cubicBezTo>
                  <a:pt x="35422" y="3873"/>
                  <a:pt x="35433" y="3885"/>
                  <a:pt x="35439" y="3903"/>
                </a:cubicBezTo>
                <a:cubicBezTo>
                  <a:pt x="35445" y="3914"/>
                  <a:pt x="35445" y="3932"/>
                  <a:pt x="35439" y="3944"/>
                </a:cubicBezTo>
                <a:lnTo>
                  <a:pt x="34771" y="5322"/>
                </a:lnTo>
                <a:lnTo>
                  <a:pt x="35126" y="5387"/>
                </a:lnTo>
                <a:cubicBezTo>
                  <a:pt x="35144" y="5387"/>
                  <a:pt x="35156" y="5398"/>
                  <a:pt x="35167" y="5416"/>
                </a:cubicBezTo>
                <a:cubicBezTo>
                  <a:pt x="35173" y="5434"/>
                  <a:pt x="35173" y="5452"/>
                  <a:pt x="35167" y="5469"/>
                </a:cubicBezTo>
                <a:lnTo>
                  <a:pt x="34416" y="6888"/>
                </a:lnTo>
                <a:lnTo>
                  <a:pt x="34824" y="6829"/>
                </a:lnTo>
                <a:cubicBezTo>
                  <a:pt x="34830" y="6828"/>
                  <a:pt x="34835" y="6828"/>
                  <a:pt x="34839" y="6828"/>
                </a:cubicBezTo>
                <a:cubicBezTo>
                  <a:pt x="34884" y="6828"/>
                  <a:pt x="34911" y="6875"/>
                  <a:pt x="34889" y="6912"/>
                </a:cubicBezTo>
                <a:lnTo>
                  <a:pt x="34263" y="8083"/>
                </a:lnTo>
                <a:cubicBezTo>
                  <a:pt x="34252" y="8105"/>
                  <a:pt x="34231" y="8115"/>
                  <a:pt x="34211" y="8115"/>
                </a:cubicBezTo>
                <a:cubicBezTo>
                  <a:pt x="34189" y="8115"/>
                  <a:pt x="34166" y="8102"/>
                  <a:pt x="34156" y="8077"/>
                </a:cubicBezTo>
                <a:lnTo>
                  <a:pt x="33299" y="5871"/>
                </a:lnTo>
                <a:cubicBezTo>
                  <a:pt x="33293" y="5854"/>
                  <a:pt x="33293" y="5836"/>
                  <a:pt x="33299" y="5824"/>
                </a:cubicBezTo>
                <a:cubicBezTo>
                  <a:pt x="33311" y="5806"/>
                  <a:pt x="33329" y="5795"/>
                  <a:pt x="33346" y="5795"/>
                </a:cubicBezTo>
                <a:lnTo>
                  <a:pt x="33701" y="5747"/>
                </a:lnTo>
                <a:lnTo>
                  <a:pt x="33163" y="4175"/>
                </a:lnTo>
                <a:cubicBezTo>
                  <a:pt x="33151" y="4157"/>
                  <a:pt x="33157" y="4133"/>
                  <a:pt x="33169" y="4121"/>
                </a:cubicBezTo>
                <a:cubicBezTo>
                  <a:pt x="33179" y="4107"/>
                  <a:pt x="33192" y="4096"/>
                  <a:pt x="33207" y="4096"/>
                </a:cubicBezTo>
                <a:cubicBezTo>
                  <a:pt x="33210" y="4096"/>
                  <a:pt x="33213" y="4097"/>
                  <a:pt x="33216" y="4098"/>
                </a:cubicBezTo>
                <a:lnTo>
                  <a:pt x="33601" y="4110"/>
                </a:lnTo>
                <a:lnTo>
                  <a:pt x="33009" y="2454"/>
                </a:lnTo>
                <a:cubicBezTo>
                  <a:pt x="33003" y="2436"/>
                  <a:pt x="33003" y="2419"/>
                  <a:pt x="33015" y="2401"/>
                </a:cubicBezTo>
                <a:cubicBezTo>
                  <a:pt x="33027" y="2383"/>
                  <a:pt x="33045" y="2377"/>
                  <a:pt x="33068" y="2377"/>
                </a:cubicBezTo>
                <a:lnTo>
                  <a:pt x="33388" y="2389"/>
                </a:lnTo>
                <a:lnTo>
                  <a:pt x="33388" y="2389"/>
                </a:lnTo>
                <a:lnTo>
                  <a:pt x="32454" y="775"/>
                </a:lnTo>
                <a:lnTo>
                  <a:pt x="31313" y="2555"/>
                </a:lnTo>
                <a:lnTo>
                  <a:pt x="31614" y="2555"/>
                </a:lnTo>
                <a:cubicBezTo>
                  <a:pt x="31655" y="2555"/>
                  <a:pt x="31685" y="2596"/>
                  <a:pt x="31667" y="2637"/>
                </a:cubicBezTo>
                <a:lnTo>
                  <a:pt x="30893" y="4169"/>
                </a:lnTo>
                <a:lnTo>
                  <a:pt x="31318" y="4151"/>
                </a:lnTo>
                <a:cubicBezTo>
                  <a:pt x="31336" y="4151"/>
                  <a:pt x="31360" y="4163"/>
                  <a:pt x="31372" y="4180"/>
                </a:cubicBezTo>
                <a:cubicBezTo>
                  <a:pt x="31378" y="4198"/>
                  <a:pt x="31383" y="4216"/>
                  <a:pt x="31372" y="4234"/>
                </a:cubicBezTo>
                <a:lnTo>
                  <a:pt x="30674" y="5800"/>
                </a:lnTo>
                <a:lnTo>
                  <a:pt x="31082" y="5753"/>
                </a:lnTo>
                <a:cubicBezTo>
                  <a:pt x="31085" y="5753"/>
                  <a:pt x="31087" y="5753"/>
                  <a:pt x="31090" y="5753"/>
                </a:cubicBezTo>
                <a:cubicBezTo>
                  <a:pt x="31127" y="5753"/>
                  <a:pt x="31152" y="5791"/>
                  <a:pt x="31141" y="5830"/>
                </a:cubicBezTo>
                <a:lnTo>
                  <a:pt x="30402" y="7899"/>
                </a:lnTo>
                <a:cubicBezTo>
                  <a:pt x="30392" y="7925"/>
                  <a:pt x="30368" y="7939"/>
                  <a:pt x="30345" y="7939"/>
                </a:cubicBezTo>
                <a:cubicBezTo>
                  <a:pt x="30325" y="7939"/>
                  <a:pt x="30306" y="7930"/>
                  <a:pt x="30296" y="7911"/>
                </a:cubicBezTo>
                <a:cubicBezTo>
                  <a:pt x="30296" y="7911"/>
                  <a:pt x="29970" y="7338"/>
                  <a:pt x="29769" y="6965"/>
                </a:cubicBezTo>
                <a:cubicBezTo>
                  <a:pt x="29722" y="6877"/>
                  <a:pt x="29675" y="6782"/>
                  <a:pt x="29633" y="6681"/>
                </a:cubicBezTo>
                <a:cubicBezTo>
                  <a:pt x="29627" y="6670"/>
                  <a:pt x="29627" y="6652"/>
                  <a:pt x="29627" y="6634"/>
                </a:cubicBezTo>
                <a:lnTo>
                  <a:pt x="29627" y="6616"/>
                </a:lnTo>
                <a:cubicBezTo>
                  <a:pt x="29633" y="6599"/>
                  <a:pt x="29639" y="6587"/>
                  <a:pt x="29657" y="6575"/>
                </a:cubicBezTo>
                <a:lnTo>
                  <a:pt x="29681" y="6563"/>
                </a:lnTo>
                <a:cubicBezTo>
                  <a:pt x="29698" y="6557"/>
                  <a:pt x="29722" y="6551"/>
                  <a:pt x="29740" y="6551"/>
                </a:cubicBezTo>
                <a:cubicBezTo>
                  <a:pt x="29781" y="6545"/>
                  <a:pt x="29828" y="6539"/>
                  <a:pt x="29876" y="6539"/>
                </a:cubicBezTo>
                <a:cubicBezTo>
                  <a:pt x="29941" y="6539"/>
                  <a:pt x="30006" y="6539"/>
                  <a:pt x="30059" y="6545"/>
                </a:cubicBezTo>
                <a:lnTo>
                  <a:pt x="29515" y="5268"/>
                </a:lnTo>
                <a:cubicBezTo>
                  <a:pt x="29503" y="5251"/>
                  <a:pt x="29509" y="5233"/>
                  <a:pt x="29515" y="5215"/>
                </a:cubicBezTo>
                <a:cubicBezTo>
                  <a:pt x="29527" y="5197"/>
                  <a:pt x="29545" y="5186"/>
                  <a:pt x="29568" y="5186"/>
                </a:cubicBezTo>
                <a:lnTo>
                  <a:pt x="29823" y="5186"/>
                </a:lnTo>
                <a:lnTo>
                  <a:pt x="29072" y="3613"/>
                </a:lnTo>
                <a:lnTo>
                  <a:pt x="28073" y="5333"/>
                </a:lnTo>
                <a:lnTo>
                  <a:pt x="28410" y="5304"/>
                </a:lnTo>
                <a:cubicBezTo>
                  <a:pt x="28451" y="5304"/>
                  <a:pt x="28486" y="5345"/>
                  <a:pt x="28469" y="5387"/>
                </a:cubicBezTo>
                <a:lnTo>
                  <a:pt x="27789" y="7007"/>
                </a:lnTo>
                <a:cubicBezTo>
                  <a:pt x="27777" y="7024"/>
                  <a:pt x="27753" y="7042"/>
                  <a:pt x="27736" y="7042"/>
                </a:cubicBezTo>
                <a:cubicBezTo>
                  <a:pt x="27712" y="7042"/>
                  <a:pt x="27688" y="7030"/>
                  <a:pt x="27676" y="7007"/>
                </a:cubicBezTo>
                <a:lnTo>
                  <a:pt x="26784" y="5056"/>
                </a:lnTo>
                <a:cubicBezTo>
                  <a:pt x="26760" y="5014"/>
                  <a:pt x="26790" y="4973"/>
                  <a:pt x="26837" y="4973"/>
                </a:cubicBezTo>
                <a:lnTo>
                  <a:pt x="27257" y="4990"/>
                </a:lnTo>
                <a:cubicBezTo>
                  <a:pt x="27209" y="4866"/>
                  <a:pt x="27109" y="4618"/>
                  <a:pt x="27008" y="4352"/>
                </a:cubicBezTo>
                <a:cubicBezTo>
                  <a:pt x="26866" y="3979"/>
                  <a:pt x="26713" y="3577"/>
                  <a:pt x="26671" y="3447"/>
                </a:cubicBezTo>
                <a:cubicBezTo>
                  <a:pt x="26665" y="3430"/>
                  <a:pt x="26665" y="3418"/>
                  <a:pt x="26659" y="3406"/>
                </a:cubicBezTo>
                <a:lnTo>
                  <a:pt x="26659" y="3388"/>
                </a:lnTo>
                <a:cubicBezTo>
                  <a:pt x="26659" y="3370"/>
                  <a:pt x="26665" y="3359"/>
                  <a:pt x="26671" y="3347"/>
                </a:cubicBezTo>
                <a:cubicBezTo>
                  <a:pt x="26677" y="3335"/>
                  <a:pt x="26689" y="3323"/>
                  <a:pt x="26701" y="3317"/>
                </a:cubicBezTo>
                <a:cubicBezTo>
                  <a:pt x="26719" y="3311"/>
                  <a:pt x="26736" y="3305"/>
                  <a:pt x="26760" y="3305"/>
                </a:cubicBezTo>
                <a:cubicBezTo>
                  <a:pt x="26801" y="3305"/>
                  <a:pt x="26843" y="3317"/>
                  <a:pt x="26884" y="3329"/>
                </a:cubicBezTo>
                <a:cubicBezTo>
                  <a:pt x="26931" y="3341"/>
                  <a:pt x="26979" y="3359"/>
                  <a:pt x="27026" y="3370"/>
                </a:cubicBezTo>
                <a:lnTo>
                  <a:pt x="27038" y="3376"/>
                </a:lnTo>
                <a:lnTo>
                  <a:pt x="25956" y="1443"/>
                </a:lnTo>
                <a:lnTo>
                  <a:pt x="24768" y="3560"/>
                </a:lnTo>
                <a:lnTo>
                  <a:pt x="25282" y="3607"/>
                </a:lnTo>
                <a:cubicBezTo>
                  <a:pt x="25323" y="3613"/>
                  <a:pt x="25347" y="3654"/>
                  <a:pt x="25329" y="3690"/>
                </a:cubicBezTo>
                <a:lnTo>
                  <a:pt x="24626" y="5257"/>
                </a:lnTo>
                <a:lnTo>
                  <a:pt x="24626" y="5257"/>
                </a:lnTo>
                <a:lnTo>
                  <a:pt x="24998" y="5227"/>
                </a:lnTo>
                <a:cubicBezTo>
                  <a:pt x="25016" y="5227"/>
                  <a:pt x="25034" y="5233"/>
                  <a:pt x="25051" y="5251"/>
                </a:cubicBezTo>
                <a:cubicBezTo>
                  <a:pt x="25063" y="5262"/>
                  <a:pt x="25063" y="5286"/>
                  <a:pt x="25057" y="5304"/>
                </a:cubicBezTo>
                <a:lnTo>
                  <a:pt x="24608" y="6551"/>
                </a:lnTo>
                <a:cubicBezTo>
                  <a:pt x="24598" y="6580"/>
                  <a:pt x="24575" y="6595"/>
                  <a:pt x="24551" y="6595"/>
                </a:cubicBezTo>
                <a:cubicBezTo>
                  <a:pt x="24532" y="6595"/>
                  <a:pt x="24512" y="6585"/>
                  <a:pt x="24501" y="6563"/>
                </a:cubicBezTo>
                <a:lnTo>
                  <a:pt x="23360" y="4618"/>
                </a:lnTo>
                <a:lnTo>
                  <a:pt x="22030" y="6806"/>
                </a:lnTo>
                <a:lnTo>
                  <a:pt x="22332" y="6711"/>
                </a:lnTo>
                <a:cubicBezTo>
                  <a:pt x="22338" y="6709"/>
                  <a:pt x="22343" y="6709"/>
                  <a:pt x="22349" y="6709"/>
                </a:cubicBezTo>
                <a:cubicBezTo>
                  <a:pt x="22367" y="6709"/>
                  <a:pt x="22383" y="6715"/>
                  <a:pt x="22397" y="6729"/>
                </a:cubicBezTo>
                <a:cubicBezTo>
                  <a:pt x="22408" y="6746"/>
                  <a:pt x="22414" y="6770"/>
                  <a:pt x="22403" y="6794"/>
                </a:cubicBezTo>
                <a:lnTo>
                  <a:pt x="21587" y="8721"/>
                </a:lnTo>
                <a:cubicBezTo>
                  <a:pt x="21575" y="8745"/>
                  <a:pt x="21553" y="8757"/>
                  <a:pt x="21531" y="8757"/>
                </a:cubicBezTo>
                <a:cubicBezTo>
                  <a:pt x="21510" y="8757"/>
                  <a:pt x="21489" y="8745"/>
                  <a:pt x="21480" y="8721"/>
                </a:cubicBezTo>
                <a:lnTo>
                  <a:pt x="21007" y="7799"/>
                </a:lnTo>
                <a:lnTo>
                  <a:pt x="20511" y="8857"/>
                </a:lnTo>
                <a:cubicBezTo>
                  <a:pt x="20499" y="8881"/>
                  <a:pt x="20475" y="8893"/>
                  <a:pt x="20452" y="8893"/>
                </a:cubicBezTo>
                <a:cubicBezTo>
                  <a:pt x="20428" y="8893"/>
                  <a:pt x="20410" y="8875"/>
                  <a:pt x="20398" y="8851"/>
                </a:cubicBezTo>
                <a:lnTo>
                  <a:pt x="20150" y="8071"/>
                </a:lnTo>
                <a:cubicBezTo>
                  <a:pt x="20134" y="8034"/>
                  <a:pt x="20165" y="7998"/>
                  <a:pt x="20200" y="7998"/>
                </a:cubicBezTo>
                <a:cubicBezTo>
                  <a:pt x="20205" y="7998"/>
                  <a:pt x="20210" y="7998"/>
                  <a:pt x="20215" y="8000"/>
                </a:cubicBezTo>
                <a:lnTo>
                  <a:pt x="20044" y="7426"/>
                </a:lnTo>
                <a:cubicBezTo>
                  <a:pt x="20044" y="7409"/>
                  <a:pt x="20044" y="7391"/>
                  <a:pt x="20055" y="7373"/>
                </a:cubicBezTo>
                <a:cubicBezTo>
                  <a:pt x="20067" y="7361"/>
                  <a:pt x="20085" y="7349"/>
                  <a:pt x="20103" y="7349"/>
                </a:cubicBezTo>
                <a:lnTo>
                  <a:pt x="20185" y="7349"/>
                </a:lnTo>
                <a:lnTo>
                  <a:pt x="19919" y="6782"/>
                </a:lnTo>
                <a:lnTo>
                  <a:pt x="19488" y="7385"/>
                </a:lnTo>
                <a:lnTo>
                  <a:pt x="19559" y="7391"/>
                </a:lnTo>
                <a:cubicBezTo>
                  <a:pt x="19576" y="7391"/>
                  <a:pt x="19594" y="7403"/>
                  <a:pt x="19606" y="7415"/>
                </a:cubicBezTo>
                <a:cubicBezTo>
                  <a:pt x="19612" y="7432"/>
                  <a:pt x="19612" y="7450"/>
                  <a:pt x="19612" y="7468"/>
                </a:cubicBezTo>
                <a:lnTo>
                  <a:pt x="19417" y="8071"/>
                </a:lnTo>
                <a:cubicBezTo>
                  <a:pt x="19408" y="8098"/>
                  <a:pt x="19384" y="8111"/>
                  <a:pt x="19361" y="8111"/>
                </a:cubicBezTo>
                <a:cubicBezTo>
                  <a:pt x="19339" y="8111"/>
                  <a:pt x="19316" y="8100"/>
                  <a:pt x="19305" y="8077"/>
                </a:cubicBezTo>
                <a:lnTo>
                  <a:pt x="18057" y="5132"/>
                </a:lnTo>
                <a:cubicBezTo>
                  <a:pt x="18045" y="5115"/>
                  <a:pt x="18045" y="5091"/>
                  <a:pt x="18057" y="5079"/>
                </a:cubicBezTo>
                <a:cubicBezTo>
                  <a:pt x="18063" y="5061"/>
                  <a:pt x="18081" y="5050"/>
                  <a:pt x="18098" y="5050"/>
                </a:cubicBezTo>
                <a:lnTo>
                  <a:pt x="18483" y="5002"/>
                </a:lnTo>
                <a:lnTo>
                  <a:pt x="17897" y="3843"/>
                </a:lnTo>
                <a:cubicBezTo>
                  <a:pt x="17886" y="3826"/>
                  <a:pt x="17886" y="3802"/>
                  <a:pt x="17897" y="3784"/>
                </a:cubicBezTo>
                <a:cubicBezTo>
                  <a:pt x="17907" y="3770"/>
                  <a:pt x="17925" y="3759"/>
                  <a:pt x="17941" y="3759"/>
                </a:cubicBezTo>
                <a:cubicBezTo>
                  <a:pt x="17944" y="3759"/>
                  <a:pt x="17947" y="3760"/>
                  <a:pt x="17951" y="3761"/>
                </a:cubicBezTo>
                <a:lnTo>
                  <a:pt x="18234" y="3790"/>
                </a:lnTo>
                <a:lnTo>
                  <a:pt x="17300" y="2105"/>
                </a:lnTo>
                <a:lnTo>
                  <a:pt x="16319" y="3891"/>
                </a:lnTo>
                <a:lnTo>
                  <a:pt x="16709" y="3820"/>
                </a:lnTo>
                <a:cubicBezTo>
                  <a:pt x="16712" y="3819"/>
                  <a:pt x="16715" y="3818"/>
                  <a:pt x="16719" y="3818"/>
                </a:cubicBezTo>
                <a:cubicBezTo>
                  <a:pt x="16735" y="3818"/>
                  <a:pt x="16752" y="3829"/>
                  <a:pt x="16762" y="3843"/>
                </a:cubicBezTo>
                <a:cubicBezTo>
                  <a:pt x="16774" y="3861"/>
                  <a:pt x="16774" y="3885"/>
                  <a:pt x="16762" y="3903"/>
                </a:cubicBezTo>
                <a:lnTo>
                  <a:pt x="16070" y="5162"/>
                </a:lnTo>
                <a:lnTo>
                  <a:pt x="16597" y="5144"/>
                </a:lnTo>
                <a:cubicBezTo>
                  <a:pt x="16614" y="5144"/>
                  <a:pt x="16632" y="5156"/>
                  <a:pt x="16644" y="5168"/>
                </a:cubicBezTo>
                <a:cubicBezTo>
                  <a:pt x="16656" y="5186"/>
                  <a:pt x="16656" y="5203"/>
                  <a:pt x="16650" y="5221"/>
                </a:cubicBezTo>
                <a:lnTo>
                  <a:pt x="15899" y="7391"/>
                </a:lnTo>
                <a:cubicBezTo>
                  <a:pt x="15893" y="7415"/>
                  <a:pt x="15875" y="7426"/>
                  <a:pt x="15852" y="7432"/>
                </a:cubicBezTo>
                <a:cubicBezTo>
                  <a:pt x="15828" y="7432"/>
                  <a:pt x="15804" y="7420"/>
                  <a:pt x="15793" y="7397"/>
                </a:cubicBezTo>
                <a:lnTo>
                  <a:pt x="15089" y="6090"/>
                </a:lnTo>
                <a:cubicBezTo>
                  <a:pt x="15083" y="6072"/>
                  <a:pt x="15083" y="6055"/>
                  <a:pt x="15089" y="6037"/>
                </a:cubicBezTo>
                <a:cubicBezTo>
                  <a:pt x="15101" y="6019"/>
                  <a:pt x="15119" y="6007"/>
                  <a:pt x="15136" y="6007"/>
                </a:cubicBezTo>
                <a:lnTo>
                  <a:pt x="15331" y="5978"/>
                </a:lnTo>
                <a:lnTo>
                  <a:pt x="14823" y="4866"/>
                </a:lnTo>
                <a:lnTo>
                  <a:pt x="14202" y="5948"/>
                </a:lnTo>
                <a:lnTo>
                  <a:pt x="14202" y="5948"/>
                </a:lnTo>
                <a:lnTo>
                  <a:pt x="14374" y="5925"/>
                </a:lnTo>
                <a:cubicBezTo>
                  <a:pt x="14391" y="5925"/>
                  <a:pt x="14415" y="5931"/>
                  <a:pt x="14427" y="5948"/>
                </a:cubicBezTo>
                <a:cubicBezTo>
                  <a:pt x="14439" y="5966"/>
                  <a:pt x="14445" y="5984"/>
                  <a:pt x="14439" y="6001"/>
                </a:cubicBezTo>
                <a:lnTo>
                  <a:pt x="14031" y="7231"/>
                </a:lnTo>
                <a:cubicBezTo>
                  <a:pt x="14019" y="7255"/>
                  <a:pt x="14001" y="7273"/>
                  <a:pt x="13977" y="7273"/>
                </a:cubicBezTo>
                <a:cubicBezTo>
                  <a:pt x="13948" y="7273"/>
                  <a:pt x="13930" y="7261"/>
                  <a:pt x="13918" y="7237"/>
                </a:cubicBezTo>
                <a:lnTo>
                  <a:pt x="13156" y="5481"/>
                </a:lnTo>
                <a:cubicBezTo>
                  <a:pt x="13150" y="5469"/>
                  <a:pt x="13150" y="5452"/>
                  <a:pt x="13156" y="5434"/>
                </a:cubicBezTo>
                <a:cubicBezTo>
                  <a:pt x="13162" y="5422"/>
                  <a:pt x="13179" y="5410"/>
                  <a:pt x="13191" y="5404"/>
                </a:cubicBezTo>
                <a:lnTo>
                  <a:pt x="13516" y="5286"/>
                </a:lnTo>
                <a:lnTo>
                  <a:pt x="12925" y="4121"/>
                </a:lnTo>
                <a:cubicBezTo>
                  <a:pt x="12919" y="4104"/>
                  <a:pt x="12919" y="4080"/>
                  <a:pt x="12925" y="4062"/>
                </a:cubicBezTo>
                <a:cubicBezTo>
                  <a:pt x="12937" y="4044"/>
                  <a:pt x="12961" y="4033"/>
                  <a:pt x="12978" y="4033"/>
                </a:cubicBezTo>
                <a:lnTo>
                  <a:pt x="13244" y="4050"/>
                </a:lnTo>
                <a:lnTo>
                  <a:pt x="13244" y="4050"/>
                </a:lnTo>
                <a:lnTo>
                  <a:pt x="12559" y="2779"/>
                </a:lnTo>
                <a:lnTo>
                  <a:pt x="11737" y="4021"/>
                </a:lnTo>
                <a:lnTo>
                  <a:pt x="12062" y="4033"/>
                </a:lnTo>
                <a:cubicBezTo>
                  <a:pt x="12080" y="4033"/>
                  <a:pt x="12103" y="4044"/>
                  <a:pt x="12109" y="4062"/>
                </a:cubicBezTo>
                <a:cubicBezTo>
                  <a:pt x="12121" y="4080"/>
                  <a:pt x="12121" y="4104"/>
                  <a:pt x="12109" y="4121"/>
                </a:cubicBezTo>
                <a:lnTo>
                  <a:pt x="11406" y="5316"/>
                </a:lnTo>
                <a:lnTo>
                  <a:pt x="11802" y="5280"/>
                </a:lnTo>
                <a:cubicBezTo>
                  <a:pt x="11843" y="5280"/>
                  <a:pt x="11879" y="5322"/>
                  <a:pt x="11861" y="5363"/>
                </a:cubicBezTo>
                <a:lnTo>
                  <a:pt x="11098" y="7219"/>
                </a:lnTo>
                <a:cubicBezTo>
                  <a:pt x="11092" y="7237"/>
                  <a:pt x="11069" y="7255"/>
                  <a:pt x="11045" y="7255"/>
                </a:cubicBezTo>
                <a:cubicBezTo>
                  <a:pt x="11021" y="7255"/>
                  <a:pt x="11004" y="7243"/>
                  <a:pt x="10992" y="7219"/>
                </a:cubicBezTo>
                <a:lnTo>
                  <a:pt x="10052" y="5109"/>
                </a:lnTo>
                <a:cubicBezTo>
                  <a:pt x="10034" y="5073"/>
                  <a:pt x="10063" y="5026"/>
                  <a:pt x="10111" y="5026"/>
                </a:cubicBezTo>
                <a:lnTo>
                  <a:pt x="10542" y="5026"/>
                </a:lnTo>
                <a:lnTo>
                  <a:pt x="9803" y="3477"/>
                </a:lnTo>
                <a:cubicBezTo>
                  <a:pt x="9797" y="3459"/>
                  <a:pt x="9797" y="3441"/>
                  <a:pt x="9803" y="3430"/>
                </a:cubicBezTo>
                <a:cubicBezTo>
                  <a:pt x="9809" y="3412"/>
                  <a:pt x="9821" y="3400"/>
                  <a:pt x="9839" y="3394"/>
                </a:cubicBezTo>
                <a:lnTo>
                  <a:pt x="10105" y="3317"/>
                </a:lnTo>
                <a:lnTo>
                  <a:pt x="9348" y="1857"/>
                </a:lnTo>
                <a:lnTo>
                  <a:pt x="8455" y="3471"/>
                </a:lnTo>
                <a:lnTo>
                  <a:pt x="8822" y="3471"/>
                </a:lnTo>
                <a:cubicBezTo>
                  <a:pt x="8846" y="3471"/>
                  <a:pt x="8863" y="3483"/>
                  <a:pt x="8875" y="3501"/>
                </a:cubicBezTo>
                <a:cubicBezTo>
                  <a:pt x="8881" y="3518"/>
                  <a:pt x="8881" y="3542"/>
                  <a:pt x="8875" y="3560"/>
                </a:cubicBezTo>
                <a:lnTo>
                  <a:pt x="8059" y="4996"/>
                </a:lnTo>
                <a:lnTo>
                  <a:pt x="8491" y="5014"/>
                </a:lnTo>
                <a:cubicBezTo>
                  <a:pt x="8509" y="5014"/>
                  <a:pt x="8526" y="5026"/>
                  <a:pt x="8538" y="5044"/>
                </a:cubicBezTo>
                <a:cubicBezTo>
                  <a:pt x="8550" y="5061"/>
                  <a:pt x="8550" y="5079"/>
                  <a:pt x="8538" y="5097"/>
                </a:cubicBezTo>
                <a:lnTo>
                  <a:pt x="7468" y="7438"/>
                </a:lnTo>
                <a:cubicBezTo>
                  <a:pt x="7456" y="7462"/>
                  <a:pt x="7434" y="7474"/>
                  <a:pt x="7412" y="7474"/>
                </a:cubicBezTo>
                <a:cubicBezTo>
                  <a:pt x="7390" y="7474"/>
                  <a:pt x="7367" y="7462"/>
                  <a:pt x="7356" y="7438"/>
                </a:cubicBezTo>
                <a:lnTo>
                  <a:pt x="6889" y="6250"/>
                </a:lnTo>
                <a:cubicBezTo>
                  <a:pt x="6883" y="6226"/>
                  <a:pt x="6883" y="6208"/>
                  <a:pt x="6900" y="6191"/>
                </a:cubicBezTo>
                <a:cubicBezTo>
                  <a:pt x="6912" y="6173"/>
                  <a:pt x="6930" y="6167"/>
                  <a:pt x="6954" y="6167"/>
                </a:cubicBezTo>
                <a:lnTo>
                  <a:pt x="6977" y="6167"/>
                </a:lnTo>
                <a:lnTo>
                  <a:pt x="6693" y="5605"/>
                </a:lnTo>
                <a:cubicBezTo>
                  <a:pt x="6688" y="5588"/>
                  <a:pt x="6688" y="5570"/>
                  <a:pt x="6693" y="5558"/>
                </a:cubicBezTo>
                <a:cubicBezTo>
                  <a:pt x="6705" y="5540"/>
                  <a:pt x="6717" y="5528"/>
                  <a:pt x="6735" y="5523"/>
                </a:cubicBezTo>
                <a:lnTo>
                  <a:pt x="6936" y="5463"/>
                </a:lnTo>
                <a:lnTo>
                  <a:pt x="6150" y="3932"/>
                </a:lnTo>
                <a:lnTo>
                  <a:pt x="5381" y="5552"/>
                </a:lnTo>
                <a:lnTo>
                  <a:pt x="5635" y="5540"/>
                </a:lnTo>
                <a:cubicBezTo>
                  <a:pt x="5653" y="5540"/>
                  <a:pt x="5671" y="5546"/>
                  <a:pt x="5682" y="5564"/>
                </a:cubicBezTo>
                <a:cubicBezTo>
                  <a:pt x="5694" y="5582"/>
                  <a:pt x="5700" y="5599"/>
                  <a:pt x="5688" y="5617"/>
                </a:cubicBezTo>
                <a:lnTo>
                  <a:pt x="5410" y="6333"/>
                </a:lnTo>
                <a:lnTo>
                  <a:pt x="5552" y="6321"/>
                </a:lnTo>
                <a:cubicBezTo>
                  <a:pt x="5570" y="6321"/>
                  <a:pt x="5594" y="6327"/>
                  <a:pt x="5606" y="6344"/>
                </a:cubicBezTo>
                <a:cubicBezTo>
                  <a:pt x="5617" y="6356"/>
                  <a:pt x="5623" y="6380"/>
                  <a:pt x="5611" y="6398"/>
                </a:cubicBezTo>
                <a:lnTo>
                  <a:pt x="5263" y="7468"/>
                </a:lnTo>
                <a:cubicBezTo>
                  <a:pt x="5257" y="7491"/>
                  <a:pt x="5233" y="7509"/>
                  <a:pt x="5209" y="7509"/>
                </a:cubicBezTo>
                <a:cubicBezTo>
                  <a:pt x="5206" y="7510"/>
                  <a:pt x="5203" y="7510"/>
                  <a:pt x="5200" y="7510"/>
                </a:cubicBezTo>
                <a:cubicBezTo>
                  <a:pt x="5180" y="7510"/>
                  <a:pt x="5161" y="7495"/>
                  <a:pt x="5156" y="7480"/>
                </a:cubicBezTo>
                <a:lnTo>
                  <a:pt x="4317" y="5706"/>
                </a:lnTo>
                <a:cubicBezTo>
                  <a:pt x="4305" y="5682"/>
                  <a:pt x="4311" y="5659"/>
                  <a:pt x="4323" y="5641"/>
                </a:cubicBezTo>
                <a:cubicBezTo>
                  <a:pt x="4336" y="5628"/>
                  <a:pt x="4353" y="5621"/>
                  <a:pt x="4370" y="5621"/>
                </a:cubicBezTo>
                <a:cubicBezTo>
                  <a:pt x="4376" y="5621"/>
                  <a:pt x="4382" y="5622"/>
                  <a:pt x="4388" y="5623"/>
                </a:cubicBezTo>
                <a:lnTo>
                  <a:pt x="4719" y="5735"/>
                </a:lnTo>
                <a:lnTo>
                  <a:pt x="4175" y="4334"/>
                </a:lnTo>
                <a:cubicBezTo>
                  <a:pt x="4169" y="4316"/>
                  <a:pt x="4169" y="4299"/>
                  <a:pt x="4181" y="4281"/>
                </a:cubicBezTo>
                <a:cubicBezTo>
                  <a:pt x="4187" y="4269"/>
                  <a:pt x="4204" y="4257"/>
                  <a:pt x="4222" y="4257"/>
                </a:cubicBezTo>
                <a:lnTo>
                  <a:pt x="4530" y="4192"/>
                </a:lnTo>
                <a:lnTo>
                  <a:pt x="3743" y="2750"/>
                </a:lnTo>
                <a:lnTo>
                  <a:pt x="2856" y="4305"/>
                </a:lnTo>
                <a:lnTo>
                  <a:pt x="3152" y="4275"/>
                </a:lnTo>
                <a:cubicBezTo>
                  <a:pt x="3170" y="4275"/>
                  <a:pt x="3193" y="4281"/>
                  <a:pt x="3205" y="4299"/>
                </a:cubicBezTo>
                <a:cubicBezTo>
                  <a:pt x="3217" y="4311"/>
                  <a:pt x="3217" y="4334"/>
                  <a:pt x="3211" y="4352"/>
                </a:cubicBezTo>
                <a:lnTo>
                  <a:pt x="2673" y="5771"/>
                </a:lnTo>
                <a:lnTo>
                  <a:pt x="2673" y="5771"/>
                </a:lnTo>
                <a:lnTo>
                  <a:pt x="2880" y="5682"/>
                </a:lnTo>
                <a:cubicBezTo>
                  <a:pt x="2887" y="5680"/>
                  <a:pt x="2894" y="5678"/>
                  <a:pt x="2901" y="5678"/>
                </a:cubicBezTo>
                <a:cubicBezTo>
                  <a:pt x="2941" y="5678"/>
                  <a:pt x="2978" y="5719"/>
                  <a:pt x="2963" y="5759"/>
                </a:cubicBezTo>
                <a:lnTo>
                  <a:pt x="2182" y="8254"/>
                </a:lnTo>
                <a:cubicBezTo>
                  <a:pt x="2171" y="8278"/>
                  <a:pt x="2153" y="8295"/>
                  <a:pt x="2129" y="8295"/>
                </a:cubicBezTo>
                <a:cubicBezTo>
                  <a:pt x="2126" y="8297"/>
                  <a:pt x="2123" y="8297"/>
                  <a:pt x="2119" y="8297"/>
                </a:cubicBezTo>
                <a:cubicBezTo>
                  <a:pt x="2103" y="8297"/>
                  <a:pt x="2086" y="8286"/>
                  <a:pt x="2076" y="8272"/>
                </a:cubicBezTo>
                <a:lnTo>
                  <a:pt x="1798" y="7864"/>
                </a:lnTo>
                <a:cubicBezTo>
                  <a:pt x="1792" y="7840"/>
                  <a:pt x="1792" y="7822"/>
                  <a:pt x="1798" y="7805"/>
                </a:cubicBezTo>
                <a:cubicBezTo>
                  <a:pt x="1810" y="7781"/>
                  <a:pt x="1828" y="7769"/>
                  <a:pt x="1851" y="7769"/>
                </a:cubicBezTo>
                <a:lnTo>
                  <a:pt x="1999" y="7757"/>
                </a:lnTo>
                <a:lnTo>
                  <a:pt x="1597" y="7243"/>
                </a:lnTo>
                <a:cubicBezTo>
                  <a:pt x="1560" y="7201"/>
                  <a:pt x="1593" y="7145"/>
                  <a:pt x="1642" y="7145"/>
                </a:cubicBezTo>
                <a:cubicBezTo>
                  <a:pt x="1649" y="7145"/>
                  <a:pt x="1655" y="7146"/>
                  <a:pt x="1662" y="7148"/>
                </a:cubicBezTo>
                <a:lnTo>
                  <a:pt x="1904" y="7243"/>
                </a:lnTo>
                <a:lnTo>
                  <a:pt x="1154" y="5469"/>
                </a:lnTo>
                <a:lnTo>
                  <a:pt x="344" y="7456"/>
                </a:lnTo>
                <a:lnTo>
                  <a:pt x="687" y="7332"/>
                </a:lnTo>
                <a:cubicBezTo>
                  <a:pt x="695" y="7328"/>
                  <a:pt x="703" y="7326"/>
                  <a:pt x="711" y="7326"/>
                </a:cubicBezTo>
                <a:cubicBezTo>
                  <a:pt x="753" y="7326"/>
                  <a:pt x="781" y="7375"/>
                  <a:pt x="752" y="7415"/>
                </a:cubicBezTo>
                <a:lnTo>
                  <a:pt x="332" y="8059"/>
                </a:lnTo>
                <a:lnTo>
                  <a:pt x="438" y="7982"/>
                </a:lnTo>
                <a:cubicBezTo>
                  <a:pt x="449" y="7973"/>
                  <a:pt x="461" y="7969"/>
                  <a:pt x="473" y="7969"/>
                </a:cubicBezTo>
                <a:cubicBezTo>
                  <a:pt x="508" y="7969"/>
                  <a:pt x="540" y="8002"/>
                  <a:pt x="527" y="8041"/>
                </a:cubicBezTo>
                <a:lnTo>
                  <a:pt x="1" y="10075"/>
                </a:lnTo>
                <a:lnTo>
                  <a:pt x="56789" y="9880"/>
                </a:lnTo>
                <a:lnTo>
                  <a:pt x="56002" y="5150"/>
                </a:lnTo>
                <a:cubicBezTo>
                  <a:pt x="55997" y="5132"/>
                  <a:pt x="56002" y="5115"/>
                  <a:pt x="56014" y="5103"/>
                </a:cubicBezTo>
                <a:lnTo>
                  <a:pt x="56008" y="5091"/>
                </a:lnTo>
                <a:cubicBezTo>
                  <a:pt x="56018" y="5081"/>
                  <a:pt x="56032" y="5072"/>
                  <a:pt x="56046" y="5072"/>
                </a:cubicBezTo>
                <a:cubicBezTo>
                  <a:pt x="56049" y="5072"/>
                  <a:pt x="56052" y="5072"/>
                  <a:pt x="56056" y="5073"/>
                </a:cubicBezTo>
                <a:lnTo>
                  <a:pt x="56280" y="5085"/>
                </a:lnTo>
                <a:lnTo>
                  <a:pt x="55837" y="3761"/>
                </a:lnTo>
                <a:cubicBezTo>
                  <a:pt x="55831" y="3743"/>
                  <a:pt x="55837" y="3725"/>
                  <a:pt x="55843" y="3713"/>
                </a:cubicBezTo>
                <a:cubicBezTo>
                  <a:pt x="55855" y="3696"/>
                  <a:pt x="55867" y="3690"/>
                  <a:pt x="55884" y="3684"/>
                </a:cubicBezTo>
                <a:lnTo>
                  <a:pt x="56103" y="3654"/>
                </a:lnTo>
                <a:lnTo>
                  <a:pt x="55323" y="1810"/>
                </a:lnTo>
                <a:lnTo>
                  <a:pt x="54371" y="3672"/>
                </a:lnTo>
                <a:lnTo>
                  <a:pt x="54714" y="3707"/>
                </a:lnTo>
                <a:cubicBezTo>
                  <a:pt x="54731" y="3707"/>
                  <a:pt x="54749" y="3719"/>
                  <a:pt x="54755" y="3737"/>
                </a:cubicBezTo>
                <a:cubicBezTo>
                  <a:pt x="54767" y="3749"/>
                  <a:pt x="54767" y="3773"/>
                  <a:pt x="54755" y="3790"/>
                </a:cubicBezTo>
                <a:lnTo>
                  <a:pt x="54152" y="4996"/>
                </a:lnTo>
                <a:lnTo>
                  <a:pt x="54436" y="5014"/>
                </a:lnTo>
                <a:cubicBezTo>
                  <a:pt x="54453" y="5014"/>
                  <a:pt x="54471" y="5026"/>
                  <a:pt x="54483" y="5038"/>
                </a:cubicBezTo>
                <a:cubicBezTo>
                  <a:pt x="54489" y="5056"/>
                  <a:pt x="54495" y="5073"/>
                  <a:pt x="54483" y="5091"/>
                </a:cubicBezTo>
                <a:lnTo>
                  <a:pt x="53939" y="6421"/>
                </a:lnTo>
                <a:cubicBezTo>
                  <a:pt x="53928" y="6447"/>
                  <a:pt x="53905" y="6459"/>
                  <a:pt x="53883" y="6459"/>
                </a:cubicBezTo>
                <a:cubicBezTo>
                  <a:pt x="53859" y="6459"/>
                  <a:pt x="53836" y="6446"/>
                  <a:pt x="53827" y="6421"/>
                </a:cubicBezTo>
                <a:lnTo>
                  <a:pt x="53147" y="4311"/>
                </a:lnTo>
                <a:cubicBezTo>
                  <a:pt x="53141" y="4293"/>
                  <a:pt x="53141" y="4275"/>
                  <a:pt x="53153" y="4263"/>
                </a:cubicBezTo>
                <a:cubicBezTo>
                  <a:pt x="53165" y="4246"/>
                  <a:pt x="53176" y="4234"/>
                  <a:pt x="53194" y="4234"/>
                </a:cubicBezTo>
                <a:lnTo>
                  <a:pt x="53549" y="4204"/>
                </a:lnTo>
                <a:lnTo>
                  <a:pt x="52993" y="2691"/>
                </a:lnTo>
                <a:cubicBezTo>
                  <a:pt x="52975" y="2655"/>
                  <a:pt x="53005" y="2614"/>
                  <a:pt x="53046" y="2614"/>
                </a:cubicBezTo>
                <a:lnTo>
                  <a:pt x="53484" y="2631"/>
                </a:lnTo>
                <a:lnTo>
                  <a:pt x="52556" y="450"/>
                </a:lnTo>
                <a:lnTo>
                  <a:pt x="51420" y="2779"/>
                </a:lnTo>
                <a:lnTo>
                  <a:pt x="51763" y="2809"/>
                </a:lnTo>
                <a:cubicBezTo>
                  <a:pt x="51781" y="2809"/>
                  <a:pt x="51799" y="2821"/>
                  <a:pt x="51805" y="2838"/>
                </a:cubicBezTo>
                <a:cubicBezTo>
                  <a:pt x="51817" y="2850"/>
                  <a:pt x="51817" y="2874"/>
                  <a:pt x="51811" y="2892"/>
                </a:cubicBezTo>
                <a:lnTo>
                  <a:pt x="51237" y="4417"/>
                </a:lnTo>
                <a:lnTo>
                  <a:pt x="51645" y="4447"/>
                </a:lnTo>
                <a:cubicBezTo>
                  <a:pt x="51663" y="4452"/>
                  <a:pt x="51681" y="4458"/>
                  <a:pt x="51686" y="4476"/>
                </a:cubicBezTo>
                <a:cubicBezTo>
                  <a:pt x="51698" y="4488"/>
                  <a:pt x="51704" y="4506"/>
                  <a:pt x="51698" y="4523"/>
                </a:cubicBezTo>
                <a:lnTo>
                  <a:pt x="51030" y="6711"/>
                </a:lnTo>
                <a:cubicBezTo>
                  <a:pt x="51021" y="6738"/>
                  <a:pt x="50998" y="6751"/>
                  <a:pt x="50974" y="6751"/>
                </a:cubicBezTo>
                <a:cubicBezTo>
                  <a:pt x="50950" y="6751"/>
                  <a:pt x="50927" y="6738"/>
                  <a:pt x="50918" y="6711"/>
                </a:cubicBezTo>
                <a:lnTo>
                  <a:pt x="50356" y="5032"/>
                </a:lnTo>
                <a:cubicBezTo>
                  <a:pt x="50344" y="5014"/>
                  <a:pt x="50350" y="4996"/>
                  <a:pt x="50362" y="4979"/>
                </a:cubicBezTo>
                <a:cubicBezTo>
                  <a:pt x="50368" y="4967"/>
                  <a:pt x="50386" y="4955"/>
                  <a:pt x="50403" y="4955"/>
                </a:cubicBezTo>
                <a:lnTo>
                  <a:pt x="50776" y="4925"/>
                </a:lnTo>
                <a:lnTo>
                  <a:pt x="49978" y="3099"/>
                </a:lnTo>
                <a:lnTo>
                  <a:pt x="48890" y="5085"/>
                </a:lnTo>
                <a:lnTo>
                  <a:pt x="48890" y="5085"/>
                </a:lnTo>
                <a:lnTo>
                  <a:pt x="49197" y="5073"/>
                </a:lnTo>
                <a:cubicBezTo>
                  <a:pt x="49215" y="5073"/>
                  <a:pt x="49233" y="5079"/>
                  <a:pt x="49245" y="5097"/>
                </a:cubicBezTo>
                <a:cubicBezTo>
                  <a:pt x="49256" y="5109"/>
                  <a:pt x="49262" y="5132"/>
                  <a:pt x="49256" y="5150"/>
                </a:cubicBezTo>
                <a:lnTo>
                  <a:pt x="48588" y="7119"/>
                </a:lnTo>
                <a:cubicBezTo>
                  <a:pt x="48579" y="7146"/>
                  <a:pt x="48558" y="7160"/>
                  <a:pt x="48536" y="7160"/>
                </a:cubicBezTo>
                <a:cubicBezTo>
                  <a:pt x="48515" y="7160"/>
                  <a:pt x="48493" y="7148"/>
                  <a:pt x="48482" y="7125"/>
                </a:cubicBezTo>
                <a:lnTo>
                  <a:pt x="47743" y="5463"/>
                </a:lnTo>
                <a:cubicBezTo>
                  <a:pt x="47731" y="5446"/>
                  <a:pt x="47737" y="5428"/>
                  <a:pt x="47749" y="5410"/>
                </a:cubicBezTo>
                <a:cubicBezTo>
                  <a:pt x="47759" y="5396"/>
                  <a:pt x="47772" y="5385"/>
                  <a:pt x="47787" y="5385"/>
                </a:cubicBezTo>
                <a:cubicBezTo>
                  <a:pt x="47790" y="5385"/>
                  <a:pt x="47793" y="5386"/>
                  <a:pt x="47796" y="5387"/>
                </a:cubicBezTo>
                <a:lnTo>
                  <a:pt x="48222" y="5398"/>
                </a:lnTo>
                <a:lnTo>
                  <a:pt x="47548" y="3512"/>
                </a:lnTo>
                <a:cubicBezTo>
                  <a:pt x="47536" y="3495"/>
                  <a:pt x="47542" y="3471"/>
                  <a:pt x="47554" y="3459"/>
                </a:cubicBezTo>
                <a:cubicBezTo>
                  <a:pt x="47566" y="3441"/>
                  <a:pt x="47583" y="3430"/>
                  <a:pt x="47601" y="3430"/>
                </a:cubicBezTo>
                <a:lnTo>
                  <a:pt x="48003" y="3430"/>
                </a:lnTo>
                <a:lnTo>
                  <a:pt x="47430" y="1928"/>
                </a:lnTo>
                <a:cubicBezTo>
                  <a:pt x="47424" y="1910"/>
                  <a:pt x="47424" y="1892"/>
                  <a:pt x="47435" y="1875"/>
                </a:cubicBezTo>
                <a:cubicBezTo>
                  <a:pt x="47447" y="1863"/>
                  <a:pt x="47465" y="1851"/>
                  <a:pt x="47483" y="1851"/>
                </a:cubicBezTo>
                <a:lnTo>
                  <a:pt x="47778" y="1851"/>
                </a:lnTo>
                <a:lnTo>
                  <a:pt x="4682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1" name="Google Shape;161;p2"/>
          <p:cNvSpPr/>
          <p:nvPr/>
        </p:nvSpPr>
        <p:spPr>
          <a:xfrm>
            <a:off x="-151474" y="2616929"/>
            <a:ext cx="9496947" cy="1723227"/>
          </a:xfrm>
          <a:custGeom>
            <a:avLst/>
            <a:gdLst/>
            <a:ahLst/>
            <a:cxnLst/>
            <a:rect l="l" t="t" r="r" b="b"/>
            <a:pathLst>
              <a:path w="57067" h="10355" extrusionOk="0">
                <a:moveTo>
                  <a:pt x="46951" y="168"/>
                </a:moveTo>
                <a:lnTo>
                  <a:pt x="47909" y="2018"/>
                </a:lnTo>
                <a:lnTo>
                  <a:pt x="47613" y="2018"/>
                </a:lnTo>
                <a:cubicBezTo>
                  <a:pt x="47595" y="2018"/>
                  <a:pt x="47578" y="2030"/>
                  <a:pt x="47566" y="2048"/>
                </a:cubicBezTo>
                <a:cubicBezTo>
                  <a:pt x="47554" y="2060"/>
                  <a:pt x="47554" y="2083"/>
                  <a:pt x="47560" y="2101"/>
                </a:cubicBezTo>
                <a:lnTo>
                  <a:pt x="48133" y="3603"/>
                </a:lnTo>
                <a:lnTo>
                  <a:pt x="47731" y="3603"/>
                </a:lnTo>
                <a:cubicBezTo>
                  <a:pt x="47714" y="3603"/>
                  <a:pt x="47696" y="3609"/>
                  <a:pt x="47684" y="3626"/>
                </a:cubicBezTo>
                <a:cubicBezTo>
                  <a:pt x="47672" y="3638"/>
                  <a:pt x="47672" y="3662"/>
                  <a:pt x="47678" y="3680"/>
                </a:cubicBezTo>
                <a:lnTo>
                  <a:pt x="48352" y="5572"/>
                </a:lnTo>
                <a:lnTo>
                  <a:pt x="47932" y="5554"/>
                </a:lnTo>
                <a:cubicBezTo>
                  <a:pt x="47909" y="5554"/>
                  <a:pt x="47891" y="5560"/>
                  <a:pt x="47879" y="5577"/>
                </a:cubicBezTo>
                <a:cubicBezTo>
                  <a:pt x="47867" y="5595"/>
                  <a:pt x="47867" y="5619"/>
                  <a:pt x="47873" y="5637"/>
                </a:cubicBezTo>
                <a:lnTo>
                  <a:pt x="48612" y="7292"/>
                </a:lnTo>
                <a:cubicBezTo>
                  <a:pt x="48624" y="7315"/>
                  <a:pt x="48646" y="7327"/>
                  <a:pt x="48669" y="7327"/>
                </a:cubicBezTo>
                <a:cubicBezTo>
                  <a:pt x="48692" y="7327"/>
                  <a:pt x="48715" y="7313"/>
                  <a:pt x="48725" y="7286"/>
                </a:cubicBezTo>
                <a:lnTo>
                  <a:pt x="49387" y="5317"/>
                </a:lnTo>
                <a:cubicBezTo>
                  <a:pt x="49393" y="5300"/>
                  <a:pt x="49393" y="5276"/>
                  <a:pt x="49381" y="5264"/>
                </a:cubicBezTo>
                <a:cubicBezTo>
                  <a:pt x="49369" y="5246"/>
                  <a:pt x="49351" y="5240"/>
                  <a:pt x="49328" y="5240"/>
                </a:cubicBezTo>
                <a:lnTo>
                  <a:pt x="49026" y="5252"/>
                </a:lnTo>
                <a:lnTo>
                  <a:pt x="50108" y="3266"/>
                </a:lnTo>
                <a:lnTo>
                  <a:pt x="50906" y="5093"/>
                </a:lnTo>
                <a:lnTo>
                  <a:pt x="50534" y="5122"/>
                </a:lnTo>
                <a:cubicBezTo>
                  <a:pt x="50516" y="5122"/>
                  <a:pt x="50504" y="5134"/>
                  <a:pt x="50492" y="5152"/>
                </a:cubicBezTo>
                <a:cubicBezTo>
                  <a:pt x="50481" y="5164"/>
                  <a:pt x="50481" y="5181"/>
                  <a:pt x="50486" y="5199"/>
                </a:cubicBezTo>
                <a:lnTo>
                  <a:pt x="51054" y="6878"/>
                </a:lnTo>
                <a:cubicBezTo>
                  <a:pt x="51060" y="6902"/>
                  <a:pt x="51084" y="6920"/>
                  <a:pt x="51107" y="6920"/>
                </a:cubicBezTo>
                <a:cubicBezTo>
                  <a:pt x="51131" y="6920"/>
                  <a:pt x="51155" y="6902"/>
                  <a:pt x="51166" y="6878"/>
                </a:cubicBezTo>
                <a:lnTo>
                  <a:pt x="51829" y="4691"/>
                </a:lnTo>
                <a:cubicBezTo>
                  <a:pt x="51834" y="4673"/>
                  <a:pt x="51829" y="4655"/>
                  <a:pt x="51823" y="4643"/>
                </a:cubicBezTo>
                <a:cubicBezTo>
                  <a:pt x="51811" y="4626"/>
                  <a:pt x="51793" y="4614"/>
                  <a:pt x="51775" y="4614"/>
                </a:cubicBezTo>
                <a:lnTo>
                  <a:pt x="51367" y="4584"/>
                </a:lnTo>
                <a:lnTo>
                  <a:pt x="51941" y="3053"/>
                </a:lnTo>
                <a:cubicBezTo>
                  <a:pt x="51953" y="3035"/>
                  <a:pt x="51947" y="3017"/>
                  <a:pt x="51941" y="3006"/>
                </a:cubicBezTo>
                <a:cubicBezTo>
                  <a:pt x="51929" y="2988"/>
                  <a:pt x="51911" y="2976"/>
                  <a:pt x="51894" y="2976"/>
                </a:cubicBezTo>
                <a:lnTo>
                  <a:pt x="51551" y="2946"/>
                </a:lnTo>
                <a:lnTo>
                  <a:pt x="52686" y="617"/>
                </a:lnTo>
                <a:lnTo>
                  <a:pt x="53614" y="2799"/>
                </a:lnTo>
                <a:lnTo>
                  <a:pt x="53177" y="2781"/>
                </a:lnTo>
                <a:cubicBezTo>
                  <a:pt x="53159" y="2781"/>
                  <a:pt x="53141" y="2787"/>
                  <a:pt x="53129" y="2805"/>
                </a:cubicBezTo>
                <a:cubicBezTo>
                  <a:pt x="53117" y="2822"/>
                  <a:pt x="53117" y="2840"/>
                  <a:pt x="53123" y="2858"/>
                </a:cubicBezTo>
                <a:lnTo>
                  <a:pt x="53679" y="4371"/>
                </a:lnTo>
                <a:lnTo>
                  <a:pt x="53330" y="4401"/>
                </a:lnTo>
                <a:cubicBezTo>
                  <a:pt x="53313" y="4401"/>
                  <a:pt x="53295" y="4413"/>
                  <a:pt x="53283" y="4425"/>
                </a:cubicBezTo>
                <a:cubicBezTo>
                  <a:pt x="53277" y="4442"/>
                  <a:pt x="53271" y="4460"/>
                  <a:pt x="53277" y="4478"/>
                </a:cubicBezTo>
                <a:lnTo>
                  <a:pt x="53963" y="6583"/>
                </a:lnTo>
                <a:cubicBezTo>
                  <a:pt x="53969" y="6611"/>
                  <a:pt x="53994" y="6626"/>
                  <a:pt x="54018" y="6626"/>
                </a:cubicBezTo>
                <a:cubicBezTo>
                  <a:pt x="54039" y="6626"/>
                  <a:pt x="54061" y="6614"/>
                  <a:pt x="54069" y="6588"/>
                </a:cubicBezTo>
                <a:lnTo>
                  <a:pt x="54619" y="5258"/>
                </a:lnTo>
                <a:cubicBezTo>
                  <a:pt x="54625" y="5240"/>
                  <a:pt x="54625" y="5223"/>
                  <a:pt x="54613" y="5205"/>
                </a:cubicBezTo>
                <a:cubicBezTo>
                  <a:pt x="54601" y="5187"/>
                  <a:pt x="54584" y="5181"/>
                  <a:pt x="54566" y="5181"/>
                </a:cubicBezTo>
                <a:lnTo>
                  <a:pt x="54282" y="5164"/>
                </a:lnTo>
                <a:lnTo>
                  <a:pt x="54891" y="3957"/>
                </a:lnTo>
                <a:cubicBezTo>
                  <a:pt x="54897" y="3940"/>
                  <a:pt x="54897" y="3916"/>
                  <a:pt x="54891" y="3898"/>
                </a:cubicBezTo>
                <a:cubicBezTo>
                  <a:pt x="54879" y="3881"/>
                  <a:pt x="54862" y="3875"/>
                  <a:pt x="54844" y="3869"/>
                </a:cubicBezTo>
                <a:lnTo>
                  <a:pt x="54501" y="3839"/>
                </a:lnTo>
                <a:lnTo>
                  <a:pt x="55459" y="1977"/>
                </a:lnTo>
                <a:lnTo>
                  <a:pt x="56239" y="3827"/>
                </a:lnTo>
                <a:lnTo>
                  <a:pt x="56020" y="3857"/>
                </a:lnTo>
                <a:cubicBezTo>
                  <a:pt x="56003" y="3857"/>
                  <a:pt x="55991" y="3869"/>
                  <a:pt x="55979" y="3881"/>
                </a:cubicBezTo>
                <a:cubicBezTo>
                  <a:pt x="55967" y="3898"/>
                  <a:pt x="55967" y="3916"/>
                  <a:pt x="55973" y="3934"/>
                </a:cubicBezTo>
                <a:lnTo>
                  <a:pt x="56417" y="5252"/>
                </a:lnTo>
                <a:lnTo>
                  <a:pt x="56192" y="5240"/>
                </a:lnTo>
                <a:cubicBezTo>
                  <a:pt x="56174" y="5240"/>
                  <a:pt x="56156" y="5246"/>
                  <a:pt x="56145" y="5258"/>
                </a:cubicBezTo>
                <a:cubicBezTo>
                  <a:pt x="56133" y="5270"/>
                  <a:pt x="56127" y="5294"/>
                  <a:pt x="56127" y="5311"/>
                </a:cubicBezTo>
                <a:lnTo>
                  <a:pt x="56919" y="10041"/>
                </a:lnTo>
                <a:lnTo>
                  <a:pt x="143" y="10248"/>
                </a:lnTo>
                <a:lnTo>
                  <a:pt x="669" y="8214"/>
                </a:lnTo>
                <a:cubicBezTo>
                  <a:pt x="675" y="8191"/>
                  <a:pt x="663" y="8167"/>
                  <a:pt x="645" y="8149"/>
                </a:cubicBezTo>
                <a:cubicBezTo>
                  <a:pt x="636" y="8143"/>
                  <a:pt x="625" y="8140"/>
                  <a:pt x="613" y="8140"/>
                </a:cubicBezTo>
                <a:cubicBezTo>
                  <a:pt x="601" y="8140"/>
                  <a:pt x="589" y="8143"/>
                  <a:pt x="580" y="8149"/>
                </a:cubicBezTo>
                <a:lnTo>
                  <a:pt x="474" y="8232"/>
                </a:lnTo>
                <a:lnTo>
                  <a:pt x="894" y="7588"/>
                </a:lnTo>
                <a:cubicBezTo>
                  <a:pt x="924" y="7547"/>
                  <a:pt x="894" y="7494"/>
                  <a:pt x="851" y="7494"/>
                </a:cubicBezTo>
                <a:cubicBezTo>
                  <a:pt x="844" y="7494"/>
                  <a:pt x="836" y="7495"/>
                  <a:pt x="829" y="7499"/>
                </a:cubicBezTo>
                <a:lnTo>
                  <a:pt x="486" y="7629"/>
                </a:lnTo>
                <a:lnTo>
                  <a:pt x="1296" y="5637"/>
                </a:lnTo>
                <a:lnTo>
                  <a:pt x="2047" y="7410"/>
                </a:lnTo>
                <a:lnTo>
                  <a:pt x="1804" y="7322"/>
                </a:lnTo>
                <a:cubicBezTo>
                  <a:pt x="1798" y="7318"/>
                  <a:pt x="1790" y="7317"/>
                  <a:pt x="1783" y="7317"/>
                </a:cubicBezTo>
                <a:cubicBezTo>
                  <a:pt x="1765" y="7317"/>
                  <a:pt x="1746" y="7327"/>
                  <a:pt x="1733" y="7339"/>
                </a:cubicBezTo>
                <a:cubicBezTo>
                  <a:pt x="1721" y="7363"/>
                  <a:pt x="1721" y="7393"/>
                  <a:pt x="1733" y="7410"/>
                </a:cubicBezTo>
                <a:lnTo>
                  <a:pt x="2135" y="7931"/>
                </a:lnTo>
                <a:lnTo>
                  <a:pt x="1987" y="7942"/>
                </a:lnTo>
                <a:cubicBezTo>
                  <a:pt x="1970" y="7942"/>
                  <a:pt x="1952" y="7954"/>
                  <a:pt x="1940" y="7972"/>
                </a:cubicBezTo>
                <a:cubicBezTo>
                  <a:pt x="1934" y="7990"/>
                  <a:pt x="1934" y="8013"/>
                  <a:pt x="1940" y="8031"/>
                </a:cubicBezTo>
                <a:lnTo>
                  <a:pt x="2218" y="8439"/>
                </a:lnTo>
                <a:cubicBezTo>
                  <a:pt x="2229" y="8458"/>
                  <a:pt x="2248" y="8467"/>
                  <a:pt x="2266" y="8467"/>
                </a:cubicBezTo>
                <a:cubicBezTo>
                  <a:pt x="2289" y="8467"/>
                  <a:pt x="2312" y="8453"/>
                  <a:pt x="2319" y="8427"/>
                </a:cubicBezTo>
                <a:lnTo>
                  <a:pt x="3099" y="5926"/>
                </a:lnTo>
                <a:cubicBezTo>
                  <a:pt x="3105" y="5909"/>
                  <a:pt x="3099" y="5885"/>
                  <a:pt x="3087" y="5867"/>
                </a:cubicBezTo>
                <a:cubicBezTo>
                  <a:pt x="3076" y="5856"/>
                  <a:pt x="3062" y="5852"/>
                  <a:pt x="3048" y="5852"/>
                </a:cubicBezTo>
                <a:cubicBezTo>
                  <a:pt x="3039" y="5852"/>
                  <a:pt x="3031" y="5853"/>
                  <a:pt x="3022" y="5855"/>
                </a:cubicBezTo>
                <a:lnTo>
                  <a:pt x="2815" y="5944"/>
                </a:lnTo>
                <a:lnTo>
                  <a:pt x="2815" y="5944"/>
                </a:lnTo>
                <a:lnTo>
                  <a:pt x="3353" y="4525"/>
                </a:lnTo>
                <a:cubicBezTo>
                  <a:pt x="3359" y="4507"/>
                  <a:pt x="3359" y="4484"/>
                  <a:pt x="3347" y="4472"/>
                </a:cubicBezTo>
                <a:cubicBezTo>
                  <a:pt x="3338" y="4457"/>
                  <a:pt x="3320" y="4447"/>
                  <a:pt x="3304" y="4447"/>
                </a:cubicBezTo>
                <a:cubicBezTo>
                  <a:pt x="3301" y="4447"/>
                  <a:pt x="3297" y="4447"/>
                  <a:pt x="3294" y="4448"/>
                </a:cubicBezTo>
                <a:lnTo>
                  <a:pt x="2998" y="4478"/>
                </a:lnTo>
                <a:lnTo>
                  <a:pt x="2998" y="4478"/>
                </a:lnTo>
                <a:lnTo>
                  <a:pt x="3885" y="2923"/>
                </a:lnTo>
                <a:lnTo>
                  <a:pt x="4672" y="4359"/>
                </a:lnTo>
                <a:lnTo>
                  <a:pt x="4364" y="4425"/>
                </a:lnTo>
                <a:cubicBezTo>
                  <a:pt x="4329" y="4430"/>
                  <a:pt x="4305" y="4466"/>
                  <a:pt x="4317" y="4501"/>
                </a:cubicBezTo>
                <a:lnTo>
                  <a:pt x="4861" y="5909"/>
                </a:lnTo>
                <a:lnTo>
                  <a:pt x="4530" y="5790"/>
                </a:lnTo>
                <a:cubicBezTo>
                  <a:pt x="4524" y="5789"/>
                  <a:pt x="4518" y="5788"/>
                  <a:pt x="4512" y="5788"/>
                </a:cubicBezTo>
                <a:cubicBezTo>
                  <a:pt x="4495" y="5788"/>
                  <a:pt x="4478" y="5795"/>
                  <a:pt x="4465" y="5808"/>
                </a:cubicBezTo>
                <a:cubicBezTo>
                  <a:pt x="4453" y="5826"/>
                  <a:pt x="4447" y="5849"/>
                  <a:pt x="4459" y="5873"/>
                </a:cubicBezTo>
                <a:lnTo>
                  <a:pt x="5298" y="7647"/>
                </a:lnTo>
                <a:cubicBezTo>
                  <a:pt x="5304" y="7670"/>
                  <a:pt x="5328" y="7682"/>
                  <a:pt x="5352" y="7682"/>
                </a:cubicBezTo>
                <a:cubicBezTo>
                  <a:pt x="5375" y="7676"/>
                  <a:pt x="5399" y="7664"/>
                  <a:pt x="5405" y="7641"/>
                </a:cubicBezTo>
                <a:lnTo>
                  <a:pt x="5754" y="6565"/>
                </a:lnTo>
                <a:cubicBezTo>
                  <a:pt x="5765" y="6547"/>
                  <a:pt x="5759" y="6529"/>
                  <a:pt x="5748" y="6512"/>
                </a:cubicBezTo>
                <a:cubicBezTo>
                  <a:pt x="5736" y="6494"/>
                  <a:pt x="5718" y="6488"/>
                  <a:pt x="5694" y="6488"/>
                </a:cubicBezTo>
                <a:lnTo>
                  <a:pt x="5553" y="6500"/>
                </a:lnTo>
                <a:lnTo>
                  <a:pt x="5830" y="5790"/>
                </a:lnTo>
                <a:cubicBezTo>
                  <a:pt x="5848" y="5749"/>
                  <a:pt x="5819" y="5707"/>
                  <a:pt x="5777" y="5707"/>
                </a:cubicBezTo>
                <a:lnTo>
                  <a:pt x="5523" y="5725"/>
                </a:lnTo>
                <a:lnTo>
                  <a:pt x="6286" y="4105"/>
                </a:lnTo>
                <a:lnTo>
                  <a:pt x="7078" y="5637"/>
                </a:lnTo>
                <a:lnTo>
                  <a:pt x="6877" y="5690"/>
                </a:lnTo>
                <a:cubicBezTo>
                  <a:pt x="6859" y="5696"/>
                  <a:pt x="6847" y="5707"/>
                  <a:pt x="6836" y="5725"/>
                </a:cubicBezTo>
                <a:cubicBezTo>
                  <a:pt x="6830" y="5743"/>
                  <a:pt x="6830" y="5761"/>
                  <a:pt x="6836" y="5773"/>
                </a:cubicBezTo>
                <a:lnTo>
                  <a:pt x="7119" y="6340"/>
                </a:lnTo>
                <a:lnTo>
                  <a:pt x="7096" y="6340"/>
                </a:lnTo>
                <a:cubicBezTo>
                  <a:pt x="7091" y="6339"/>
                  <a:pt x="7087" y="6339"/>
                  <a:pt x="7083" y="6339"/>
                </a:cubicBezTo>
                <a:cubicBezTo>
                  <a:pt x="7066" y="6339"/>
                  <a:pt x="7051" y="6348"/>
                  <a:pt x="7037" y="6358"/>
                </a:cubicBezTo>
                <a:cubicBezTo>
                  <a:pt x="7025" y="6376"/>
                  <a:pt x="7025" y="6399"/>
                  <a:pt x="7031" y="6417"/>
                </a:cubicBezTo>
                <a:lnTo>
                  <a:pt x="7498" y="7605"/>
                </a:lnTo>
                <a:cubicBezTo>
                  <a:pt x="7510" y="7632"/>
                  <a:pt x="7532" y="7645"/>
                  <a:pt x="7553" y="7645"/>
                </a:cubicBezTo>
                <a:cubicBezTo>
                  <a:pt x="7575" y="7645"/>
                  <a:pt x="7595" y="7632"/>
                  <a:pt x="7604" y="7605"/>
                </a:cubicBezTo>
                <a:lnTo>
                  <a:pt x="8680" y="5264"/>
                </a:lnTo>
                <a:cubicBezTo>
                  <a:pt x="8698" y="5229"/>
                  <a:pt x="8668" y="5187"/>
                  <a:pt x="8633" y="5181"/>
                </a:cubicBezTo>
                <a:lnTo>
                  <a:pt x="8195" y="5169"/>
                </a:lnTo>
                <a:lnTo>
                  <a:pt x="9011" y="3727"/>
                </a:lnTo>
                <a:cubicBezTo>
                  <a:pt x="9023" y="3709"/>
                  <a:pt x="9023" y="3685"/>
                  <a:pt x="9011" y="3668"/>
                </a:cubicBezTo>
                <a:cubicBezTo>
                  <a:pt x="8999" y="3650"/>
                  <a:pt x="8982" y="3638"/>
                  <a:pt x="8964" y="3638"/>
                </a:cubicBezTo>
                <a:lnTo>
                  <a:pt x="8592" y="3638"/>
                </a:lnTo>
                <a:lnTo>
                  <a:pt x="9484" y="2030"/>
                </a:lnTo>
                <a:lnTo>
                  <a:pt x="10241" y="3490"/>
                </a:lnTo>
                <a:lnTo>
                  <a:pt x="9981" y="3567"/>
                </a:lnTo>
                <a:cubicBezTo>
                  <a:pt x="9963" y="3567"/>
                  <a:pt x="9951" y="3579"/>
                  <a:pt x="9940" y="3597"/>
                </a:cubicBezTo>
                <a:cubicBezTo>
                  <a:pt x="9934" y="3615"/>
                  <a:pt x="9934" y="3632"/>
                  <a:pt x="9940" y="3644"/>
                </a:cubicBezTo>
                <a:lnTo>
                  <a:pt x="10679" y="5199"/>
                </a:lnTo>
                <a:lnTo>
                  <a:pt x="10247" y="5199"/>
                </a:lnTo>
                <a:cubicBezTo>
                  <a:pt x="10229" y="5199"/>
                  <a:pt x="10211" y="5211"/>
                  <a:pt x="10200" y="5223"/>
                </a:cubicBezTo>
                <a:cubicBezTo>
                  <a:pt x="10188" y="5240"/>
                  <a:pt x="10182" y="5264"/>
                  <a:pt x="10194" y="5282"/>
                </a:cubicBezTo>
                <a:lnTo>
                  <a:pt x="11128" y="7387"/>
                </a:lnTo>
                <a:cubicBezTo>
                  <a:pt x="11140" y="7410"/>
                  <a:pt x="11163" y="7422"/>
                  <a:pt x="11181" y="7422"/>
                </a:cubicBezTo>
                <a:cubicBezTo>
                  <a:pt x="11205" y="7422"/>
                  <a:pt x="11228" y="7410"/>
                  <a:pt x="11240" y="7387"/>
                </a:cubicBezTo>
                <a:lnTo>
                  <a:pt x="11997" y="5536"/>
                </a:lnTo>
                <a:cubicBezTo>
                  <a:pt x="12009" y="5512"/>
                  <a:pt x="12003" y="5495"/>
                  <a:pt x="11991" y="5477"/>
                </a:cubicBezTo>
                <a:cubicBezTo>
                  <a:pt x="11979" y="5459"/>
                  <a:pt x="11962" y="5453"/>
                  <a:pt x="11938" y="5453"/>
                </a:cubicBezTo>
                <a:lnTo>
                  <a:pt x="11548" y="5483"/>
                </a:lnTo>
                <a:lnTo>
                  <a:pt x="12251" y="4294"/>
                </a:lnTo>
                <a:cubicBezTo>
                  <a:pt x="12257" y="4271"/>
                  <a:pt x="12257" y="4253"/>
                  <a:pt x="12251" y="4235"/>
                </a:cubicBezTo>
                <a:cubicBezTo>
                  <a:pt x="12239" y="4218"/>
                  <a:pt x="12222" y="4206"/>
                  <a:pt x="12198" y="4206"/>
                </a:cubicBezTo>
                <a:lnTo>
                  <a:pt x="11873" y="4188"/>
                </a:lnTo>
                <a:lnTo>
                  <a:pt x="12701" y="2952"/>
                </a:lnTo>
                <a:lnTo>
                  <a:pt x="13386" y="4218"/>
                </a:lnTo>
                <a:lnTo>
                  <a:pt x="13120" y="4206"/>
                </a:lnTo>
                <a:cubicBezTo>
                  <a:pt x="13116" y="4205"/>
                  <a:pt x="13112" y="4204"/>
                  <a:pt x="13108" y="4204"/>
                </a:cubicBezTo>
                <a:cubicBezTo>
                  <a:pt x="13091" y="4204"/>
                  <a:pt x="13077" y="4215"/>
                  <a:pt x="13067" y="4229"/>
                </a:cubicBezTo>
                <a:cubicBezTo>
                  <a:pt x="13055" y="4247"/>
                  <a:pt x="13055" y="4271"/>
                  <a:pt x="13061" y="4289"/>
                </a:cubicBezTo>
                <a:lnTo>
                  <a:pt x="13652" y="5459"/>
                </a:lnTo>
                <a:lnTo>
                  <a:pt x="13327" y="5572"/>
                </a:lnTo>
                <a:cubicBezTo>
                  <a:pt x="13310" y="5577"/>
                  <a:pt x="13298" y="5589"/>
                  <a:pt x="13292" y="5607"/>
                </a:cubicBezTo>
                <a:cubicBezTo>
                  <a:pt x="13286" y="5619"/>
                  <a:pt x="13286" y="5637"/>
                  <a:pt x="13292" y="5654"/>
                </a:cubicBezTo>
                <a:lnTo>
                  <a:pt x="14055" y="7410"/>
                </a:lnTo>
                <a:cubicBezTo>
                  <a:pt x="14060" y="7428"/>
                  <a:pt x="14084" y="7446"/>
                  <a:pt x="14108" y="7446"/>
                </a:cubicBezTo>
                <a:cubicBezTo>
                  <a:pt x="14131" y="7440"/>
                  <a:pt x="14155" y="7428"/>
                  <a:pt x="14161" y="7404"/>
                </a:cubicBezTo>
                <a:lnTo>
                  <a:pt x="14575" y="6175"/>
                </a:lnTo>
                <a:cubicBezTo>
                  <a:pt x="14581" y="6157"/>
                  <a:pt x="14575" y="6133"/>
                  <a:pt x="14563" y="6115"/>
                </a:cubicBezTo>
                <a:cubicBezTo>
                  <a:pt x="14553" y="6106"/>
                  <a:pt x="14536" y="6096"/>
                  <a:pt x="14520" y="6096"/>
                </a:cubicBezTo>
                <a:cubicBezTo>
                  <a:pt x="14516" y="6096"/>
                  <a:pt x="14513" y="6097"/>
                  <a:pt x="14510" y="6098"/>
                </a:cubicBezTo>
                <a:lnTo>
                  <a:pt x="14332" y="6121"/>
                </a:lnTo>
                <a:lnTo>
                  <a:pt x="14959" y="5033"/>
                </a:lnTo>
                <a:lnTo>
                  <a:pt x="15468" y="6145"/>
                </a:lnTo>
                <a:lnTo>
                  <a:pt x="15272" y="6175"/>
                </a:lnTo>
                <a:cubicBezTo>
                  <a:pt x="15249" y="6175"/>
                  <a:pt x="15237" y="6186"/>
                  <a:pt x="15225" y="6204"/>
                </a:cubicBezTo>
                <a:cubicBezTo>
                  <a:pt x="15219" y="6222"/>
                  <a:pt x="15219" y="6246"/>
                  <a:pt x="15225" y="6263"/>
                </a:cubicBezTo>
                <a:lnTo>
                  <a:pt x="15929" y="7570"/>
                </a:lnTo>
                <a:cubicBezTo>
                  <a:pt x="15941" y="7588"/>
                  <a:pt x="15964" y="7599"/>
                  <a:pt x="15988" y="7599"/>
                </a:cubicBezTo>
                <a:cubicBezTo>
                  <a:pt x="16006" y="7599"/>
                  <a:pt x="16029" y="7582"/>
                  <a:pt x="16035" y="7558"/>
                </a:cubicBezTo>
                <a:lnTo>
                  <a:pt x="16798" y="5394"/>
                </a:lnTo>
                <a:cubicBezTo>
                  <a:pt x="16804" y="5376"/>
                  <a:pt x="16798" y="5353"/>
                  <a:pt x="16792" y="5341"/>
                </a:cubicBezTo>
                <a:cubicBezTo>
                  <a:pt x="16780" y="5323"/>
                  <a:pt x="16756" y="5317"/>
                  <a:pt x="16739" y="5317"/>
                </a:cubicBezTo>
                <a:lnTo>
                  <a:pt x="16218" y="5335"/>
                </a:lnTo>
                <a:lnTo>
                  <a:pt x="16910" y="4076"/>
                </a:lnTo>
                <a:cubicBezTo>
                  <a:pt x="16922" y="4058"/>
                  <a:pt x="16922" y="4034"/>
                  <a:pt x="16910" y="4017"/>
                </a:cubicBezTo>
                <a:cubicBezTo>
                  <a:pt x="16901" y="3998"/>
                  <a:pt x="16885" y="3991"/>
                  <a:pt x="16868" y="3991"/>
                </a:cubicBezTo>
                <a:cubicBezTo>
                  <a:pt x="16862" y="3991"/>
                  <a:pt x="16857" y="3992"/>
                  <a:pt x="16851" y="3993"/>
                </a:cubicBezTo>
                <a:lnTo>
                  <a:pt x="16467" y="4064"/>
                </a:lnTo>
                <a:lnTo>
                  <a:pt x="17448" y="2278"/>
                </a:lnTo>
                <a:lnTo>
                  <a:pt x="18376" y="3957"/>
                </a:lnTo>
                <a:lnTo>
                  <a:pt x="18099" y="3928"/>
                </a:lnTo>
                <a:cubicBezTo>
                  <a:pt x="18075" y="3928"/>
                  <a:pt x="18057" y="3940"/>
                  <a:pt x="18045" y="3957"/>
                </a:cubicBezTo>
                <a:cubicBezTo>
                  <a:pt x="18034" y="3975"/>
                  <a:pt x="18034" y="3999"/>
                  <a:pt x="18045" y="4017"/>
                </a:cubicBezTo>
                <a:lnTo>
                  <a:pt x="18631" y="5169"/>
                </a:lnTo>
                <a:lnTo>
                  <a:pt x="18246" y="5217"/>
                </a:lnTo>
                <a:cubicBezTo>
                  <a:pt x="18229" y="5223"/>
                  <a:pt x="18211" y="5229"/>
                  <a:pt x="18199" y="5246"/>
                </a:cubicBezTo>
                <a:cubicBezTo>
                  <a:pt x="18193" y="5264"/>
                  <a:pt x="18193" y="5282"/>
                  <a:pt x="18199" y="5300"/>
                </a:cubicBezTo>
                <a:lnTo>
                  <a:pt x="19453" y="8250"/>
                </a:lnTo>
                <a:cubicBezTo>
                  <a:pt x="19458" y="8268"/>
                  <a:pt x="19482" y="8285"/>
                  <a:pt x="19506" y="8285"/>
                </a:cubicBezTo>
                <a:cubicBezTo>
                  <a:pt x="19529" y="8279"/>
                  <a:pt x="19553" y="8268"/>
                  <a:pt x="19559" y="8244"/>
                </a:cubicBezTo>
                <a:lnTo>
                  <a:pt x="19754" y="7635"/>
                </a:lnTo>
                <a:cubicBezTo>
                  <a:pt x="19760" y="7617"/>
                  <a:pt x="19760" y="7599"/>
                  <a:pt x="19748" y="7588"/>
                </a:cubicBezTo>
                <a:cubicBezTo>
                  <a:pt x="19736" y="7570"/>
                  <a:pt x="19724" y="7564"/>
                  <a:pt x="19707" y="7558"/>
                </a:cubicBezTo>
                <a:lnTo>
                  <a:pt x="19630" y="7552"/>
                </a:lnTo>
                <a:lnTo>
                  <a:pt x="20061" y="6955"/>
                </a:lnTo>
                <a:lnTo>
                  <a:pt x="20333" y="7523"/>
                </a:lnTo>
                <a:lnTo>
                  <a:pt x="20251" y="7523"/>
                </a:lnTo>
                <a:cubicBezTo>
                  <a:pt x="20227" y="7523"/>
                  <a:pt x="20209" y="7528"/>
                  <a:pt x="20203" y="7546"/>
                </a:cubicBezTo>
                <a:cubicBezTo>
                  <a:pt x="20192" y="7558"/>
                  <a:pt x="20186" y="7582"/>
                  <a:pt x="20192" y="7599"/>
                </a:cubicBezTo>
                <a:lnTo>
                  <a:pt x="20363" y="8167"/>
                </a:lnTo>
                <a:cubicBezTo>
                  <a:pt x="20360" y="8167"/>
                  <a:pt x="20356" y="8166"/>
                  <a:pt x="20353" y="8166"/>
                </a:cubicBezTo>
                <a:cubicBezTo>
                  <a:pt x="20311" y="8166"/>
                  <a:pt x="20281" y="8200"/>
                  <a:pt x="20292" y="8244"/>
                </a:cubicBezTo>
                <a:lnTo>
                  <a:pt x="20546" y="9024"/>
                </a:lnTo>
                <a:cubicBezTo>
                  <a:pt x="20556" y="9049"/>
                  <a:pt x="20580" y="9063"/>
                  <a:pt x="20605" y="9063"/>
                </a:cubicBezTo>
                <a:cubicBezTo>
                  <a:pt x="20626" y="9063"/>
                  <a:pt x="20648" y="9052"/>
                  <a:pt x="20659" y="9030"/>
                </a:cubicBezTo>
                <a:lnTo>
                  <a:pt x="21149" y="7966"/>
                </a:lnTo>
                <a:lnTo>
                  <a:pt x="21622" y="8894"/>
                </a:lnTo>
                <a:cubicBezTo>
                  <a:pt x="21633" y="8910"/>
                  <a:pt x="21652" y="8925"/>
                  <a:pt x="21668" y="8925"/>
                </a:cubicBezTo>
                <a:cubicBezTo>
                  <a:pt x="21671" y="8925"/>
                  <a:pt x="21673" y="8925"/>
                  <a:pt x="21676" y="8924"/>
                </a:cubicBezTo>
                <a:cubicBezTo>
                  <a:pt x="21699" y="8924"/>
                  <a:pt x="21723" y="8912"/>
                  <a:pt x="21729" y="8888"/>
                </a:cubicBezTo>
                <a:lnTo>
                  <a:pt x="22551" y="6961"/>
                </a:lnTo>
                <a:cubicBezTo>
                  <a:pt x="22556" y="6937"/>
                  <a:pt x="22556" y="6914"/>
                  <a:pt x="22539" y="6896"/>
                </a:cubicBezTo>
                <a:cubicBezTo>
                  <a:pt x="22525" y="6883"/>
                  <a:pt x="22512" y="6876"/>
                  <a:pt x="22496" y="6876"/>
                </a:cubicBezTo>
                <a:cubicBezTo>
                  <a:pt x="22491" y="6876"/>
                  <a:pt x="22486" y="6877"/>
                  <a:pt x="22480" y="6878"/>
                </a:cubicBezTo>
                <a:lnTo>
                  <a:pt x="22178" y="6973"/>
                </a:lnTo>
                <a:lnTo>
                  <a:pt x="23508" y="4785"/>
                </a:lnTo>
                <a:lnTo>
                  <a:pt x="24649" y="6730"/>
                </a:lnTo>
                <a:cubicBezTo>
                  <a:pt x="24661" y="6748"/>
                  <a:pt x="24679" y="6760"/>
                  <a:pt x="24703" y="6760"/>
                </a:cubicBezTo>
                <a:cubicBezTo>
                  <a:pt x="24726" y="6760"/>
                  <a:pt x="24744" y="6742"/>
                  <a:pt x="24756" y="6718"/>
                </a:cubicBezTo>
                <a:lnTo>
                  <a:pt x="25205" y="5471"/>
                </a:lnTo>
                <a:cubicBezTo>
                  <a:pt x="25211" y="5453"/>
                  <a:pt x="25205" y="5430"/>
                  <a:pt x="25193" y="5418"/>
                </a:cubicBezTo>
                <a:cubicBezTo>
                  <a:pt x="25182" y="5400"/>
                  <a:pt x="25164" y="5394"/>
                  <a:pt x="25140" y="5394"/>
                </a:cubicBezTo>
                <a:lnTo>
                  <a:pt x="24774" y="5424"/>
                </a:lnTo>
                <a:lnTo>
                  <a:pt x="24774" y="5424"/>
                </a:lnTo>
                <a:lnTo>
                  <a:pt x="25471" y="3857"/>
                </a:lnTo>
                <a:cubicBezTo>
                  <a:pt x="25489" y="3821"/>
                  <a:pt x="25465" y="3774"/>
                  <a:pt x="25424" y="3774"/>
                </a:cubicBezTo>
                <a:lnTo>
                  <a:pt x="24910" y="3721"/>
                </a:lnTo>
                <a:lnTo>
                  <a:pt x="26104" y="1610"/>
                </a:lnTo>
                <a:lnTo>
                  <a:pt x="27180" y="3544"/>
                </a:lnTo>
                <a:lnTo>
                  <a:pt x="27168" y="3538"/>
                </a:lnTo>
                <a:cubicBezTo>
                  <a:pt x="27121" y="3520"/>
                  <a:pt x="27074" y="3508"/>
                  <a:pt x="27026" y="3496"/>
                </a:cubicBezTo>
                <a:cubicBezTo>
                  <a:pt x="26985" y="3479"/>
                  <a:pt x="26943" y="3473"/>
                  <a:pt x="26902" y="3473"/>
                </a:cubicBezTo>
                <a:cubicBezTo>
                  <a:pt x="26884" y="3473"/>
                  <a:pt x="26867" y="3473"/>
                  <a:pt x="26849" y="3484"/>
                </a:cubicBezTo>
                <a:cubicBezTo>
                  <a:pt x="26837" y="3490"/>
                  <a:pt x="26825" y="3502"/>
                  <a:pt x="26819" y="3514"/>
                </a:cubicBezTo>
                <a:cubicBezTo>
                  <a:pt x="26807" y="3526"/>
                  <a:pt x="26802" y="3538"/>
                  <a:pt x="26802" y="3555"/>
                </a:cubicBezTo>
                <a:lnTo>
                  <a:pt x="26802" y="3567"/>
                </a:lnTo>
                <a:cubicBezTo>
                  <a:pt x="26807" y="3585"/>
                  <a:pt x="26813" y="3597"/>
                  <a:pt x="26813" y="3615"/>
                </a:cubicBezTo>
                <a:cubicBezTo>
                  <a:pt x="26861" y="3739"/>
                  <a:pt x="27014" y="4147"/>
                  <a:pt x="27156" y="4519"/>
                </a:cubicBezTo>
                <a:cubicBezTo>
                  <a:pt x="27257" y="4785"/>
                  <a:pt x="27351" y="5033"/>
                  <a:pt x="27399" y="5158"/>
                </a:cubicBezTo>
                <a:lnTo>
                  <a:pt x="26979" y="5140"/>
                </a:lnTo>
                <a:cubicBezTo>
                  <a:pt x="26938" y="5140"/>
                  <a:pt x="26908" y="5181"/>
                  <a:pt x="26926" y="5223"/>
                </a:cubicBezTo>
                <a:lnTo>
                  <a:pt x="27824" y="7174"/>
                </a:lnTo>
                <a:cubicBezTo>
                  <a:pt x="27830" y="7197"/>
                  <a:pt x="27854" y="7209"/>
                  <a:pt x="27878" y="7209"/>
                </a:cubicBezTo>
                <a:cubicBezTo>
                  <a:pt x="27901" y="7209"/>
                  <a:pt x="27919" y="7191"/>
                  <a:pt x="27931" y="7174"/>
                </a:cubicBezTo>
                <a:lnTo>
                  <a:pt x="28611" y="5554"/>
                </a:lnTo>
                <a:cubicBezTo>
                  <a:pt x="28627" y="5515"/>
                  <a:pt x="28602" y="5470"/>
                  <a:pt x="28560" y="5470"/>
                </a:cubicBezTo>
                <a:cubicBezTo>
                  <a:pt x="28557" y="5470"/>
                  <a:pt x="28554" y="5471"/>
                  <a:pt x="28552" y="5471"/>
                </a:cubicBezTo>
                <a:lnTo>
                  <a:pt x="28221" y="5501"/>
                </a:lnTo>
                <a:lnTo>
                  <a:pt x="29220" y="3780"/>
                </a:lnTo>
                <a:lnTo>
                  <a:pt x="29971" y="5353"/>
                </a:lnTo>
                <a:lnTo>
                  <a:pt x="29710" y="5353"/>
                </a:lnTo>
                <a:cubicBezTo>
                  <a:pt x="29693" y="5353"/>
                  <a:pt x="29675" y="5365"/>
                  <a:pt x="29663" y="5382"/>
                </a:cubicBezTo>
                <a:cubicBezTo>
                  <a:pt x="29651" y="5394"/>
                  <a:pt x="29651" y="5418"/>
                  <a:pt x="29657" y="5436"/>
                </a:cubicBezTo>
                <a:lnTo>
                  <a:pt x="30207" y="6713"/>
                </a:lnTo>
                <a:cubicBezTo>
                  <a:pt x="30154" y="6713"/>
                  <a:pt x="30083" y="6707"/>
                  <a:pt x="30018" y="6707"/>
                </a:cubicBezTo>
                <a:cubicBezTo>
                  <a:pt x="29976" y="6707"/>
                  <a:pt x="29929" y="6707"/>
                  <a:pt x="29882" y="6713"/>
                </a:cubicBezTo>
                <a:cubicBezTo>
                  <a:pt x="29864" y="6718"/>
                  <a:pt x="29846" y="6724"/>
                  <a:pt x="29829" y="6730"/>
                </a:cubicBezTo>
                <a:lnTo>
                  <a:pt x="29799" y="6742"/>
                </a:lnTo>
                <a:cubicBezTo>
                  <a:pt x="29787" y="6754"/>
                  <a:pt x="29775" y="6766"/>
                  <a:pt x="29770" y="6778"/>
                </a:cubicBezTo>
                <a:lnTo>
                  <a:pt x="29770" y="6801"/>
                </a:lnTo>
                <a:cubicBezTo>
                  <a:pt x="29770" y="6819"/>
                  <a:pt x="29775" y="6837"/>
                  <a:pt x="29781" y="6849"/>
                </a:cubicBezTo>
                <a:cubicBezTo>
                  <a:pt x="29823" y="6949"/>
                  <a:pt x="29864" y="7038"/>
                  <a:pt x="29917" y="7132"/>
                </a:cubicBezTo>
                <a:cubicBezTo>
                  <a:pt x="30112" y="7505"/>
                  <a:pt x="30438" y="8078"/>
                  <a:pt x="30438" y="8078"/>
                </a:cubicBezTo>
                <a:cubicBezTo>
                  <a:pt x="30451" y="8097"/>
                  <a:pt x="30471" y="8106"/>
                  <a:pt x="30491" y="8106"/>
                </a:cubicBezTo>
                <a:cubicBezTo>
                  <a:pt x="30515" y="8106"/>
                  <a:pt x="30538" y="8093"/>
                  <a:pt x="30544" y="8067"/>
                </a:cubicBezTo>
                <a:lnTo>
                  <a:pt x="31283" y="5997"/>
                </a:lnTo>
                <a:cubicBezTo>
                  <a:pt x="31300" y="5958"/>
                  <a:pt x="31270" y="5920"/>
                  <a:pt x="31232" y="5920"/>
                </a:cubicBezTo>
                <a:cubicBezTo>
                  <a:pt x="31229" y="5920"/>
                  <a:pt x="31227" y="5920"/>
                  <a:pt x="31224" y="5920"/>
                </a:cubicBezTo>
                <a:lnTo>
                  <a:pt x="30816" y="5968"/>
                </a:lnTo>
                <a:lnTo>
                  <a:pt x="31520" y="4401"/>
                </a:lnTo>
                <a:cubicBezTo>
                  <a:pt x="31526" y="4383"/>
                  <a:pt x="31526" y="4359"/>
                  <a:pt x="31514" y="4348"/>
                </a:cubicBezTo>
                <a:cubicBezTo>
                  <a:pt x="31502" y="4330"/>
                  <a:pt x="31484" y="4318"/>
                  <a:pt x="31461" y="4318"/>
                </a:cubicBezTo>
                <a:lnTo>
                  <a:pt x="31035" y="4336"/>
                </a:lnTo>
                <a:lnTo>
                  <a:pt x="31809" y="2805"/>
                </a:lnTo>
                <a:cubicBezTo>
                  <a:pt x="31826" y="2766"/>
                  <a:pt x="31806" y="2721"/>
                  <a:pt x="31764" y="2721"/>
                </a:cubicBezTo>
                <a:cubicBezTo>
                  <a:pt x="31761" y="2721"/>
                  <a:pt x="31759" y="2721"/>
                  <a:pt x="31756" y="2722"/>
                </a:cubicBezTo>
                <a:lnTo>
                  <a:pt x="31461" y="2722"/>
                </a:lnTo>
                <a:lnTo>
                  <a:pt x="32596" y="936"/>
                </a:lnTo>
                <a:lnTo>
                  <a:pt x="33530" y="2556"/>
                </a:lnTo>
                <a:lnTo>
                  <a:pt x="33211" y="2544"/>
                </a:lnTo>
                <a:cubicBezTo>
                  <a:pt x="33187" y="2544"/>
                  <a:pt x="33169" y="2550"/>
                  <a:pt x="33157" y="2568"/>
                </a:cubicBezTo>
                <a:cubicBezTo>
                  <a:pt x="33146" y="2586"/>
                  <a:pt x="33146" y="2604"/>
                  <a:pt x="33151" y="2621"/>
                </a:cubicBezTo>
                <a:lnTo>
                  <a:pt x="33743" y="4277"/>
                </a:lnTo>
                <a:lnTo>
                  <a:pt x="33358" y="4259"/>
                </a:lnTo>
                <a:cubicBezTo>
                  <a:pt x="33341" y="4259"/>
                  <a:pt x="33323" y="4271"/>
                  <a:pt x="33311" y="4283"/>
                </a:cubicBezTo>
                <a:cubicBezTo>
                  <a:pt x="33299" y="4300"/>
                  <a:pt x="33293" y="4318"/>
                  <a:pt x="33305" y="4342"/>
                </a:cubicBezTo>
                <a:lnTo>
                  <a:pt x="33843" y="5909"/>
                </a:lnTo>
                <a:lnTo>
                  <a:pt x="33488" y="5962"/>
                </a:lnTo>
                <a:cubicBezTo>
                  <a:pt x="33447" y="5962"/>
                  <a:pt x="33423" y="6003"/>
                  <a:pt x="33441" y="6039"/>
                </a:cubicBezTo>
                <a:lnTo>
                  <a:pt x="34298" y="8244"/>
                </a:lnTo>
                <a:cubicBezTo>
                  <a:pt x="34308" y="8269"/>
                  <a:pt x="34331" y="8282"/>
                  <a:pt x="34353" y="8282"/>
                </a:cubicBezTo>
                <a:cubicBezTo>
                  <a:pt x="34374" y="8282"/>
                  <a:pt x="34394" y="8272"/>
                  <a:pt x="34405" y="8250"/>
                </a:cubicBezTo>
                <a:lnTo>
                  <a:pt x="35032" y="7079"/>
                </a:lnTo>
                <a:cubicBezTo>
                  <a:pt x="35053" y="7042"/>
                  <a:pt x="35026" y="6995"/>
                  <a:pt x="34981" y="6995"/>
                </a:cubicBezTo>
                <a:cubicBezTo>
                  <a:pt x="34977" y="6995"/>
                  <a:pt x="34972" y="6995"/>
                  <a:pt x="34967" y="6996"/>
                </a:cubicBezTo>
                <a:lnTo>
                  <a:pt x="34559" y="7056"/>
                </a:lnTo>
                <a:lnTo>
                  <a:pt x="35304" y="5637"/>
                </a:lnTo>
                <a:cubicBezTo>
                  <a:pt x="35309" y="5619"/>
                  <a:pt x="35309" y="5601"/>
                  <a:pt x="35304" y="5583"/>
                </a:cubicBezTo>
                <a:cubicBezTo>
                  <a:pt x="35292" y="5566"/>
                  <a:pt x="35280" y="5554"/>
                  <a:pt x="35262" y="5548"/>
                </a:cubicBezTo>
                <a:lnTo>
                  <a:pt x="34907" y="5489"/>
                </a:lnTo>
                <a:lnTo>
                  <a:pt x="35570" y="4111"/>
                </a:lnTo>
                <a:cubicBezTo>
                  <a:pt x="35581" y="4099"/>
                  <a:pt x="35581" y="4082"/>
                  <a:pt x="35570" y="4064"/>
                </a:cubicBezTo>
                <a:cubicBezTo>
                  <a:pt x="35570" y="4052"/>
                  <a:pt x="35558" y="4040"/>
                  <a:pt x="35540" y="4034"/>
                </a:cubicBezTo>
                <a:lnTo>
                  <a:pt x="35150" y="3863"/>
                </a:lnTo>
                <a:lnTo>
                  <a:pt x="36179" y="2042"/>
                </a:lnTo>
                <a:lnTo>
                  <a:pt x="37065" y="3756"/>
                </a:lnTo>
                <a:lnTo>
                  <a:pt x="36752" y="3999"/>
                </a:lnTo>
                <a:cubicBezTo>
                  <a:pt x="36734" y="4017"/>
                  <a:pt x="36722" y="4040"/>
                  <a:pt x="36734" y="4064"/>
                </a:cubicBezTo>
                <a:lnTo>
                  <a:pt x="37160" y="5300"/>
                </a:lnTo>
                <a:lnTo>
                  <a:pt x="36728" y="5436"/>
                </a:lnTo>
                <a:cubicBezTo>
                  <a:pt x="36717" y="5441"/>
                  <a:pt x="36705" y="5453"/>
                  <a:pt x="36693" y="5465"/>
                </a:cubicBezTo>
                <a:cubicBezTo>
                  <a:pt x="36687" y="5483"/>
                  <a:pt x="36687" y="5495"/>
                  <a:pt x="36693" y="5512"/>
                </a:cubicBezTo>
                <a:lnTo>
                  <a:pt x="37184" y="6748"/>
                </a:lnTo>
                <a:lnTo>
                  <a:pt x="36888" y="6860"/>
                </a:lnTo>
                <a:cubicBezTo>
                  <a:pt x="36870" y="6866"/>
                  <a:pt x="36858" y="6878"/>
                  <a:pt x="36853" y="6896"/>
                </a:cubicBezTo>
                <a:cubicBezTo>
                  <a:pt x="36847" y="6908"/>
                  <a:pt x="36847" y="6925"/>
                  <a:pt x="36853" y="6943"/>
                </a:cubicBezTo>
                <a:lnTo>
                  <a:pt x="37379" y="7936"/>
                </a:lnTo>
                <a:cubicBezTo>
                  <a:pt x="37390" y="7959"/>
                  <a:pt x="37410" y="7969"/>
                  <a:pt x="37430" y="7969"/>
                </a:cubicBezTo>
                <a:cubicBezTo>
                  <a:pt x="37453" y="7969"/>
                  <a:pt x="37476" y="7956"/>
                  <a:pt x="37485" y="7931"/>
                </a:cubicBezTo>
                <a:lnTo>
                  <a:pt x="38112" y="6311"/>
                </a:lnTo>
                <a:cubicBezTo>
                  <a:pt x="38118" y="6293"/>
                  <a:pt x="38118" y="6275"/>
                  <a:pt x="38106" y="6263"/>
                </a:cubicBezTo>
                <a:cubicBezTo>
                  <a:pt x="38100" y="6246"/>
                  <a:pt x="38082" y="6234"/>
                  <a:pt x="38065" y="6234"/>
                </a:cubicBezTo>
                <a:lnTo>
                  <a:pt x="37799" y="6186"/>
                </a:lnTo>
                <a:lnTo>
                  <a:pt x="38455" y="5134"/>
                </a:lnTo>
                <a:cubicBezTo>
                  <a:pt x="38478" y="5099"/>
                  <a:pt x="38461" y="5051"/>
                  <a:pt x="38419" y="5045"/>
                </a:cubicBezTo>
                <a:lnTo>
                  <a:pt x="38118" y="4968"/>
                </a:lnTo>
                <a:lnTo>
                  <a:pt x="39105" y="3703"/>
                </a:lnTo>
                <a:lnTo>
                  <a:pt x="39844" y="5004"/>
                </a:lnTo>
                <a:lnTo>
                  <a:pt x="39844" y="5004"/>
                </a:lnTo>
                <a:lnTo>
                  <a:pt x="39460" y="4986"/>
                </a:lnTo>
                <a:cubicBezTo>
                  <a:pt x="39419" y="4986"/>
                  <a:pt x="39389" y="5028"/>
                  <a:pt x="39407" y="5069"/>
                </a:cubicBezTo>
                <a:lnTo>
                  <a:pt x="39862" y="6021"/>
                </a:lnTo>
                <a:lnTo>
                  <a:pt x="39578" y="6098"/>
                </a:lnTo>
                <a:cubicBezTo>
                  <a:pt x="39560" y="6104"/>
                  <a:pt x="39549" y="6115"/>
                  <a:pt x="39543" y="6127"/>
                </a:cubicBezTo>
                <a:cubicBezTo>
                  <a:pt x="39537" y="6145"/>
                  <a:pt x="39537" y="6163"/>
                  <a:pt x="39537" y="6175"/>
                </a:cubicBezTo>
                <a:lnTo>
                  <a:pt x="40045" y="7623"/>
                </a:lnTo>
                <a:cubicBezTo>
                  <a:pt x="40057" y="7641"/>
                  <a:pt x="40075" y="7659"/>
                  <a:pt x="40098" y="7659"/>
                </a:cubicBezTo>
                <a:cubicBezTo>
                  <a:pt x="40122" y="7659"/>
                  <a:pt x="40146" y="7647"/>
                  <a:pt x="40158" y="7623"/>
                </a:cubicBezTo>
                <a:lnTo>
                  <a:pt x="41003" y="5660"/>
                </a:lnTo>
                <a:lnTo>
                  <a:pt x="41783" y="7393"/>
                </a:lnTo>
                <a:cubicBezTo>
                  <a:pt x="41795" y="7415"/>
                  <a:pt x="41816" y="7425"/>
                  <a:pt x="41838" y="7425"/>
                </a:cubicBezTo>
                <a:cubicBezTo>
                  <a:pt x="41862" y="7425"/>
                  <a:pt x="41886" y="7412"/>
                  <a:pt x="41896" y="7387"/>
                </a:cubicBezTo>
                <a:lnTo>
                  <a:pt x="42422" y="5784"/>
                </a:lnTo>
                <a:cubicBezTo>
                  <a:pt x="42428" y="5767"/>
                  <a:pt x="42422" y="5749"/>
                  <a:pt x="42410" y="5731"/>
                </a:cubicBezTo>
                <a:cubicBezTo>
                  <a:pt x="42404" y="5713"/>
                  <a:pt x="42387" y="5707"/>
                  <a:pt x="42363" y="5707"/>
                </a:cubicBezTo>
                <a:lnTo>
                  <a:pt x="42061" y="5707"/>
                </a:lnTo>
                <a:lnTo>
                  <a:pt x="42475" y="4714"/>
                </a:lnTo>
                <a:cubicBezTo>
                  <a:pt x="42487" y="4702"/>
                  <a:pt x="42487" y="4679"/>
                  <a:pt x="42475" y="4667"/>
                </a:cubicBezTo>
                <a:cubicBezTo>
                  <a:pt x="42469" y="4649"/>
                  <a:pt x="42457" y="4637"/>
                  <a:pt x="42440" y="4637"/>
                </a:cubicBezTo>
                <a:lnTo>
                  <a:pt x="42109" y="4555"/>
                </a:lnTo>
                <a:lnTo>
                  <a:pt x="43315" y="2645"/>
                </a:lnTo>
                <a:lnTo>
                  <a:pt x="44119" y="4265"/>
                </a:lnTo>
                <a:lnTo>
                  <a:pt x="43823" y="4206"/>
                </a:lnTo>
                <a:cubicBezTo>
                  <a:pt x="43820" y="4205"/>
                  <a:pt x="43817" y="4205"/>
                  <a:pt x="43814" y="4205"/>
                </a:cubicBezTo>
                <a:cubicBezTo>
                  <a:pt x="43772" y="4205"/>
                  <a:pt x="43742" y="4244"/>
                  <a:pt x="43758" y="4283"/>
                </a:cubicBezTo>
                <a:lnTo>
                  <a:pt x="44355" y="5778"/>
                </a:lnTo>
                <a:lnTo>
                  <a:pt x="43859" y="5867"/>
                </a:lnTo>
                <a:cubicBezTo>
                  <a:pt x="43841" y="5867"/>
                  <a:pt x="43829" y="5879"/>
                  <a:pt x="43817" y="5897"/>
                </a:cubicBezTo>
                <a:cubicBezTo>
                  <a:pt x="43811" y="5909"/>
                  <a:pt x="43811" y="5926"/>
                  <a:pt x="43817" y="5944"/>
                </a:cubicBezTo>
                <a:lnTo>
                  <a:pt x="44639" y="7936"/>
                </a:lnTo>
                <a:cubicBezTo>
                  <a:pt x="44645" y="7960"/>
                  <a:pt x="44669" y="7972"/>
                  <a:pt x="44692" y="7972"/>
                </a:cubicBezTo>
                <a:cubicBezTo>
                  <a:pt x="44716" y="7972"/>
                  <a:pt x="44740" y="7954"/>
                  <a:pt x="44746" y="7931"/>
                </a:cubicBezTo>
                <a:lnTo>
                  <a:pt x="45550" y="5707"/>
                </a:lnTo>
                <a:cubicBezTo>
                  <a:pt x="45556" y="5690"/>
                  <a:pt x="45550" y="5672"/>
                  <a:pt x="45538" y="5654"/>
                </a:cubicBezTo>
                <a:cubicBezTo>
                  <a:pt x="45526" y="5637"/>
                  <a:pt x="45508" y="5631"/>
                  <a:pt x="45491" y="5631"/>
                </a:cubicBezTo>
                <a:lnTo>
                  <a:pt x="45100" y="5631"/>
                </a:lnTo>
                <a:lnTo>
                  <a:pt x="45975" y="3999"/>
                </a:lnTo>
                <a:cubicBezTo>
                  <a:pt x="45981" y="3981"/>
                  <a:pt x="45981" y="3957"/>
                  <a:pt x="45975" y="3946"/>
                </a:cubicBezTo>
                <a:cubicBezTo>
                  <a:pt x="45964" y="3928"/>
                  <a:pt x="45946" y="3916"/>
                  <a:pt x="45928" y="3910"/>
                </a:cubicBezTo>
                <a:lnTo>
                  <a:pt x="45384" y="3863"/>
                </a:lnTo>
                <a:lnTo>
                  <a:pt x="46206" y="2101"/>
                </a:lnTo>
                <a:cubicBezTo>
                  <a:pt x="46218" y="2083"/>
                  <a:pt x="46218" y="2060"/>
                  <a:pt x="46200" y="2042"/>
                </a:cubicBezTo>
                <a:cubicBezTo>
                  <a:pt x="46188" y="2024"/>
                  <a:pt x="46165" y="2018"/>
                  <a:pt x="46147" y="2018"/>
                </a:cubicBezTo>
                <a:lnTo>
                  <a:pt x="45751" y="2095"/>
                </a:lnTo>
                <a:lnTo>
                  <a:pt x="45751" y="2095"/>
                </a:lnTo>
                <a:lnTo>
                  <a:pt x="46951" y="168"/>
                </a:lnTo>
                <a:close/>
                <a:moveTo>
                  <a:pt x="46959" y="1"/>
                </a:moveTo>
                <a:cubicBezTo>
                  <a:pt x="46943" y="1"/>
                  <a:pt x="46925" y="11"/>
                  <a:pt x="46915" y="26"/>
                </a:cubicBezTo>
                <a:lnTo>
                  <a:pt x="45591" y="2154"/>
                </a:lnTo>
                <a:cubicBezTo>
                  <a:pt x="45579" y="2172"/>
                  <a:pt x="45579" y="2201"/>
                  <a:pt x="45591" y="2219"/>
                </a:cubicBezTo>
                <a:cubicBezTo>
                  <a:pt x="45601" y="2234"/>
                  <a:pt x="45618" y="2244"/>
                  <a:pt x="45638" y="2244"/>
                </a:cubicBezTo>
                <a:cubicBezTo>
                  <a:pt x="45642" y="2244"/>
                  <a:pt x="45646" y="2244"/>
                  <a:pt x="45650" y="2243"/>
                </a:cubicBezTo>
                <a:lnTo>
                  <a:pt x="46064" y="2172"/>
                </a:lnTo>
                <a:lnTo>
                  <a:pt x="45254" y="3898"/>
                </a:lnTo>
                <a:cubicBezTo>
                  <a:pt x="45236" y="3940"/>
                  <a:pt x="45260" y="3981"/>
                  <a:pt x="45301" y="3981"/>
                </a:cubicBezTo>
                <a:lnTo>
                  <a:pt x="45839" y="4034"/>
                </a:lnTo>
                <a:lnTo>
                  <a:pt x="44964" y="5672"/>
                </a:lnTo>
                <a:cubicBezTo>
                  <a:pt x="44952" y="5690"/>
                  <a:pt x="44952" y="5713"/>
                  <a:pt x="44964" y="5731"/>
                </a:cubicBezTo>
                <a:cubicBezTo>
                  <a:pt x="44970" y="5749"/>
                  <a:pt x="44994" y="5761"/>
                  <a:pt x="45012" y="5761"/>
                </a:cubicBezTo>
                <a:lnTo>
                  <a:pt x="45414" y="5761"/>
                </a:lnTo>
                <a:lnTo>
                  <a:pt x="44698" y="7765"/>
                </a:lnTo>
                <a:lnTo>
                  <a:pt x="43959" y="5979"/>
                </a:lnTo>
                <a:lnTo>
                  <a:pt x="44456" y="5897"/>
                </a:lnTo>
                <a:cubicBezTo>
                  <a:pt x="44474" y="5891"/>
                  <a:pt x="44491" y="5885"/>
                  <a:pt x="44497" y="5867"/>
                </a:cubicBezTo>
                <a:cubicBezTo>
                  <a:pt x="44503" y="5849"/>
                  <a:pt x="44503" y="5832"/>
                  <a:pt x="44497" y="5814"/>
                </a:cubicBezTo>
                <a:lnTo>
                  <a:pt x="43912" y="4354"/>
                </a:lnTo>
                <a:lnTo>
                  <a:pt x="44219" y="4413"/>
                </a:lnTo>
                <a:cubicBezTo>
                  <a:pt x="44224" y="4414"/>
                  <a:pt x="44228" y="4414"/>
                  <a:pt x="44233" y="4414"/>
                </a:cubicBezTo>
                <a:cubicBezTo>
                  <a:pt x="44273" y="4414"/>
                  <a:pt x="44300" y="4367"/>
                  <a:pt x="44278" y="4330"/>
                </a:cubicBezTo>
                <a:lnTo>
                  <a:pt x="43380" y="2515"/>
                </a:lnTo>
                <a:cubicBezTo>
                  <a:pt x="43374" y="2497"/>
                  <a:pt x="43356" y="2485"/>
                  <a:pt x="43333" y="2479"/>
                </a:cubicBezTo>
                <a:cubicBezTo>
                  <a:pt x="43315" y="2479"/>
                  <a:pt x="43291" y="2491"/>
                  <a:pt x="43279" y="2509"/>
                </a:cubicBezTo>
                <a:lnTo>
                  <a:pt x="41973" y="4578"/>
                </a:lnTo>
                <a:cubicBezTo>
                  <a:pt x="41949" y="4614"/>
                  <a:pt x="41967" y="4655"/>
                  <a:pt x="42008" y="4667"/>
                </a:cubicBezTo>
                <a:lnTo>
                  <a:pt x="42351" y="4750"/>
                </a:lnTo>
                <a:lnTo>
                  <a:pt x="41931" y="5761"/>
                </a:lnTo>
                <a:cubicBezTo>
                  <a:pt x="41919" y="5778"/>
                  <a:pt x="41925" y="5796"/>
                  <a:pt x="41937" y="5814"/>
                </a:cubicBezTo>
                <a:cubicBezTo>
                  <a:pt x="41943" y="5832"/>
                  <a:pt x="41967" y="5838"/>
                  <a:pt x="41984" y="5838"/>
                </a:cubicBezTo>
                <a:lnTo>
                  <a:pt x="42292" y="5838"/>
                </a:lnTo>
                <a:lnTo>
                  <a:pt x="41837" y="7221"/>
                </a:lnTo>
                <a:lnTo>
                  <a:pt x="41068" y="5501"/>
                </a:lnTo>
                <a:cubicBezTo>
                  <a:pt x="41059" y="5477"/>
                  <a:pt x="41037" y="5465"/>
                  <a:pt x="41015" y="5465"/>
                </a:cubicBezTo>
                <a:cubicBezTo>
                  <a:pt x="40993" y="5465"/>
                  <a:pt x="40971" y="5477"/>
                  <a:pt x="40962" y="5501"/>
                </a:cubicBezTo>
                <a:lnTo>
                  <a:pt x="40122" y="7452"/>
                </a:lnTo>
                <a:lnTo>
                  <a:pt x="39685" y="6210"/>
                </a:lnTo>
                <a:lnTo>
                  <a:pt x="39980" y="6127"/>
                </a:lnTo>
                <a:cubicBezTo>
                  <a:pt x="39992" y="6121"/>
                  <a:pt x="40010" y="6110"/>
                  <a:pt x="40016" y="6092"/>
                </a:cubicBezTo>
                <a:cubicBezTo>
                  <a:pt x="40022" y="6080"/>
                  <a:pt x="40022" y="6062"/>
                  <a:pt x="40016" y="6044"/>
                </a:cubicBezTo>
                <a:lnTo>
                  <a:pt x="39572" y="5116"/>
                </a:lnTo>
                <a:lnTo>
                  <a:pt x="39962" y="5134"/>
                </a:lnTo>
                <a:cubicBezTo>
                  <a:pt x="39980" y="5134"/>
                  <a:pt x="40004" y="5122"/>
                  <a:pt x="40016" y="5104"/>
                </a:cubicBezTo>
                <a:cubicBezTo>
                  <a:pt x="40028" y="5087"/>
                  <a:pt x="40028" y="5063"/>
                  <a:pt x="40016" y="5045"/>
                </a:cubicBezTo>
                <a:lnTo>
                  <a:pt x="39170" y="3579"/>
                </a:lnTo>
                <a:cubicBezTo>
                  <a:pt x="39164" y="3561"/>
                  <a:pt x="39147" y="3549"/>
                  <a:pt x="39123" y="3549"/>
                </a:cubicBezTo>
                <a:cubicBezTo>
                  <a:pt x="39105" y="3549"/>
                  <a:pt x="39087" y="3555"/>
                  <a:pt x="39076" y="3573"/>
                </a:cubicBezTo>
                <a:lnTo>
                  <a:pt x="37982" y="4974"/>
                </a:lnTo>
                <a:cubicBezTo>
                  <a:pt x="37970" y="4992"/>
                  <a:pt x="37970" y="5010"/>
                  <a:pt x="37976" y="5033"/>
                </a:cubicBezTo>
                <a:cubicBezTo>
                  <a:pt x="37982" y="5051"/>
                  <a:pt x="37994" y="5063"/>
                  <a:pt x="38017" y="5069"/>
                </a:cubicBezTo>
                <a:lnTo>
                  <a:pt x="38325" y="5146"/>
                </a:lnTo>
                <a:lnTo>
                  <a:pt x="37668" y="6210"/>
                </a:lnTo>
                <a:cubicBezTo>
                  <a:pt x="37657" y="6228"/>
                  <a:pt x="37657" y="6246"/>
                  <a:pt x="37663" y="6269"/>
                </a:cubicBezTo>
                <a:cubicBezTo>
                  <a:pt x="37668" y="6281"/>
                  <a:pt x="37686" y="6299"/>
                  <a:pt x="37710" y="6299"/>
                </a:cubicBezTo>
                <a:lnTo>
                  <a:pt x="37988" y="6346"/>
                </a:lnTo>
                <a:lnTo>
                  <a:pt x="37438" y="7777"/>
                </a:lnTo>
                <a:lnTo>
                  <a:pt x="37000" y="6955"/>
                </a:lnTo>
                <a:lnTo>
                  <a:pt x="37290" y="6843"/>
                </a:lnTo>
                <a:cubicBezTo>
                  <a:pt x="37302" y="6837"/>
                  <a:pt x="37314" y="6825"/>
                  <a:pt x="37320" y="6813"/>
                </a:cubicBezTo>
                <a:cubicBezTo>
                  <a:pt x="37326" y="6795"/>
                  <a:pt x="37326" y="6784"/>
                  <a:pt x="37320" y="6766"/>
                </a:cubicBezTo>
                <a:lnTo>
                  <a:pt x="36835" y="5536"/>
                </a:lnTo>
                <a:lnTo>
                  <a:pt x="37266" y="5400"/>
                </a:lnTo>
                <a:cubicBezTo>
                  <a:pt x="37296" y="5388"/>
                  <a:pt x="37314" y="5359"/>
                  <a:pt x="37302" y="5329"/>
                </a:cubicBezTo>
                <a:lnTo>
                  <a:pt x="36864" y="4076"/>
                </a:lnTo>
                <a:lnTo>
                  <a:pt x="37184" y="3833"/>
                </a:lnTo>
                <a:cubicBezTo>
                  <a:pt x="37207" y="3816"/>
                  <a:pt x="37213" y="3780"/>
                  <a:pt x="37201" y="3756"/>
                </a:cubicBezTo>
                <a:lnTo>
                  <a:pt x="36244" y="1900"/>
                </a:lnTo>
                <a:cubicBezTo>
                  <a:pt x="36232" y="1879"/>
                  <a:pt x="36213" y="1869"/>
                  <a:pt x="36193" y="1869"/>
                </a:cubicBezTo>
                <a:cubicBezTo>
                  <a:pt x="36174" y="1869"/>
                  <a:pt x="36155" y="1879"/>
                  <a:pt x="36143" y="1900"/>
                </a:cubicBezTo>
                <a:lnTo>
                  <a:pt x="35032" y="3875"/>
                </a:lnTo>
                <a:cubicBezTo>
                  <a:pt x="35026" y="3886"/>
                  <a:pt x="35020" y="3904"/>
                  <a:pt x="35026" y="3922"/>
                </a:cubicBezTo>
                <a:cubicBezTo>
                  <a:pt x="35032" y="3940"/>
                  <a:pt x="35043" y="3952"/>
                  <a:pt x="35055" y="3957"/>
                </a:cubicBezTo>
                <a:lnTo>
                  <a:pt x="35451" y="4129"/>
                </a:lnTo>
                <a:lnTo>
                  <a:pt x="34777" y="5518"/>
                </a:lnTo>
                <a:cubicBezTo>
                  <a:pt x="34760" y="5554"/>
                  <a:pt x="34777" y="5595"/>
                  <a:pt x="34819" y="5601"/>
                </a:cubicBezTo>
                <a:lnTo>
                  <a:pt x="35168" y="5666"/>
                </a:lnTo>
                <a:lnTo>
                  <a:pt x="34405" y="7115"/>
                </a:lnTo>
                <a:cubicBezTo>
                  <a:pt x="34393" y="7138"/>
                  <a:pt x="34399" y="7162"/>
                  <a:pt x="34411" y="7180"/>
                </a:cubicBezTo>
                <a:cubicBezTo>
                  <a:pt x="34423" y="7197"/>
                  <a:pt x="34446" y="7203"/>
                  <a:pt x="34464" y="7203"/>
                </a:cubicBezTo>
                <a:lnTo>
                  <a:pt x="34878" y="7138"/>
                </a:lnTo>
                <a:lnTo>
                  <a:pt x="34369" y="8096"/>
                </a:lnTo>
                <a:lnTo>
                  <a:pt x="33583" y="6080"/>
                </a:lnTo>
                <a:lnTo>
                  <a:pt x="33938" y="6033"/>
                </a:lnTo>
                <a:cubicBezTo>
                  <a:pt x="33956" y="6027"/>
                  <a:pt x="33973" y="6021"/>
                  <a:pt x="33979" y="6003"/>
                </a:cubicBezTo>
                <a:cubicBezTo>
                  <a:pt x="33991" y="5985"/>
                  <a:pt x="33991" y="5968"/>
                  <a:pt x="33985" y="5956"/>
                </a:cubicBezTo>
                <a:lnTo>
                  <a:pt x="33447" y="4395"/>
                </a:lnTo>
                <a:lnTo>
                  <a:pt x="33831" y="4413"/>
                </a:lnTo>
                <a:cubicBezTo>
                  <a:pt x="33849" y="4413"/>
                  <a:pt x="33867" y="4401"/>
                  <a:pt x="33879" y="4389"/>
                </a:cubicBezTo>
                <a:cubicBezTo>
                  <a:pt x="33890" y="4371"/>
                  <a:pt x="33896" y="4348"/>
                  <a:pt x="33885" y="4330"/>
                </a:cubicBezTo>
                <a:lnTo>
                  <a:pt x="33293" y="2680"/>
                </a:lnTo>
                <a:lnTo>
                  <a:pt x="33636" y="2692"/>
                </a:lnTo>
                <a:cubicBezTo>
                  <a:pt x="33684" y="2692"/>
                  <a:pt x="33713" y="2645"/>
                  <a:pt x="33689" y="2604"/>
                </a:cubicBezTo>
                <a:lnTo>
                  <a:pt x="32655" y="812"/>
                </a:lnTo>
                <a:cubicBezTo>
                  <a:pt x="32643" y="794"/>
                  <a:pt x="32625" y="783"/>
                  <a:pt x="32602" y="783"/>
                </a:cubicBezTo>
                <a:cubicBezTo>
                  <a:pt x="32584" y="783"/>
                  <a:pt x="32566" y="788"/>
                  <a:pt x="32554" y="806"/>
                </a:cubicBezTo>
                <a:lnTo>
                  <a:pt x="31301" y="2757"/>
                </a:lnTo>
                <a:cubicBezTo>
                  <a:pt x="31295" y="2775"/>
                  <a:pt x="31295" y="2799"/>
                  <a:pt x="31301" y="2816"/>
                </a:cubicBezTo>
                <a:cubicBezTo>
                  <a:pt x="31313" y="2840"/>
                  <a:pt x="31336" y="2852"/>
                  <a:pt x="31354" y="2852"/>
                </a:cubicBezTo>
                <a:lnTo>
                  <a:pt x="31667" y="2852"/>
                </a:lnTo>
                <a:lnTo>
                  <a:pt x="30893" y="4383"/>
                </a:lnTo>
                <a:cubicBezTo>
                  <a:pt x="30875" y="4425"/>
                  <a:pt x="30905" y="4472"/>
                  <a:pt x="30946" y="4472"/>
                </a:cubicBezTo>
                <a:lnTo>
                  <a:pt x="31378" y="4454"/>
                </a:lnTo>
                <a:lnTo>
                  <a:pt x="30674" y="6027"/>
                </a:lnTo>
                <a:cubicBezTo>
                  <a:pt x="30657" y="6066"/>
                  <a:pt x="30688" y="6110"/>
                  <a:pt x="30731" y="6110"/>
                </a:cubicBezTo>
                <a:cubicBezTo>
                  <a:pt x="30734" y="6110"/>
                  <a:pt x="30736" y="6110"/>
                  <a:pt x="30739" y="6110"/>
                </a:cubicBezTo>
                <a:lnTo>
                  <a:pt x="31153" y="6062"/>
                </a:lnTo>
                <a:lnTo>
                  <a:pt x="30485" y="7919"/>
                </a:lnTo>
                <a:cubicBezTo>
                  <a:pt x="30473" y="7901"/>
                  <a:pt x="30461" y="7877"/>
                  <a:pt x="30444" y="7848"/>
                </a:cubicBezTo>
                <a:cubicBezTo>
                  <a:pt x="30355" y="7682"/>
                  <a:pt x="30213" y="7434"/>
                  <a:pt x="30095" y="7215"/>
                </a:cubicBezTo>
                <a:cubicBezTo>
                  <a:pt x="30036" y="7109"/>
                  <a:pt x="29988" y="7008"/>
                  <a:pt x="29947" y="6931"/>
                </a:cubicBezTo>
                <a:cubicBezTo>
                  <a:pt x="29929" y="6896"/>
                  <a:pt x="29917" y="6866"/>
                  <a:pt x="29906" y="6843"/>
                </a:cubicBezTo>
                <a:lnTo>
                  <a:pt x="30030" y="6843"/>
                </a:lnTo>
                <a:cubicBezTo>
                  <a:pt x="30089" y="6843"/>
                  <a:pt x="30160" y="6843"/>
                  <a:pt x="30213" y="6849"/>
                </a:cubicBezTo>
                <a:lnTo>
                  <a:pt x="30296" y="6854"/>
                </a:lnTo>
                <a:cubicBezTo>
                  <a:pt x="30319" y="6854"/>
                  <a:pt x="30337" y="6849"/>
                  <a:pt x="30349" y="6831"/>
                </a:cubicBezTo>
                <a:cubicBezTo>
                  <a:pt x="30361" y="6813"/>
                  <a:pt x="30367" y="6789"/>
                  <a:pt x="30355" y="6772"/>
                </a:cubicBezTo>
                <a:lnTo>
                  <a:pt x="29805" y="5489"/>
                </a:lnTo>
                <a:lnTo>
                  <a:pt x="30071" y="5489"/>
                </a:lnTo>
                <a:cubicBezTo>
                  <a:pt x="30089" y="5489"/>
                  <a:pt x="30107" y="5477"/>
                  <a:pt x="30118" y="5459"/>
                </a:cubicBezTo>
                <a:cubicBezTo>
                  <a:pt x="30130" y="5441"/>
                  <a:pt x="30130" y="5424"/>
                  <a:pt x="30118" y="5406"/>
                </a:cubicBezTo>
                <a:lnTo>
                  <a:pt x="29279" y="3644"/>
                </a:lnTo>
                <a:cubicBezTo>
                  <a:pt x="29273" y="3626"/>
                  <a:pt x="29249" y="3615"/>
                  <a:pt x="29232" y="3615"/>
                </a:cubicBezTo>
                <a:cubicBezTo>
                  <a:pt x="29208" y="3615"/>
                  <a:pt x="29190" y="3626"/>
                  <a:pt x="29178" y="3644"/>
                </a:cubicBezTo>
                <a:lnTo>
                  <a:pt x="28067" y="5554"/>
                </a:lnTo>
                <a:cubicBezTo>
                  <a:pt x="28044" y="5593"/>
                  <a:pt x="28070" y="5643"/>
                  <a:pt x="28113" y="5643"/>
                </a:cubicBezTo>
                <a:cubicBezTo>
                  <a:pt x="28115" y="5643"/>
                  <a:pt x="28118" y="5643"/>
                  <a:pt x="28120" y="5642"/>
                </a:cubicBezTo>
                <a:lnTo>
                  <a:pt x="28475" y="5613"/>
                </a:lnTo>
                <a:lnTo>
                  <a:pt x="27884" y="7020"/>
                </a:lnTo>
                <a:lnTo>
                  <a:pt x="27079" y="5276"/>
                </a:lnTo>
                <a:lnTo>
                  <a:pt x="27493" y="5288"/>
                </a:lnTo>
                <a:cubicBezTo>
                  <a:pt x="27511" y="5288"/>
                  <a:pt x="27535" y="5282"/>
                  <a:pt x="27541" y="5264"/>
                </a:cubicBezTo>
                <a:cubicBezTo>
                  <a:pt x="27552" y="5246"/>
                  <a:pt x="27558" y="5229"/>
                  <a:pt x="27552" y="5211"/>
                </a:cubicBezTo>
                <a:lnTo>
                  <a:pt x="27458" y="4963"/>
                </a:lnTo>
                <a:cubicBezTo>
                  <a:pt x="27369" y="4744"/>
                  <a:pt x="27239" y="4407"/>
                  <a:pt x="27133" y="4117"/>
                </a:cubicBezTo>
                <a:cubicBezTo>
                  <a:pt x="27079" y="3969"/>
                  <a:pt x="27026" y="3839"/>
                  <a:pt x="26991" y="3739"/>
                </a:cubicBezTo>
                <a:cubicBezTo>
                  <a:pt x="26973" y="3691"/>
                  <a:pt x="26955" y="3650"/>
                  <a:pt x="26943" y="3615"/>
                </a:cubicBezTo>
                <a:lnTo>
                  <a:pt x="26943" y="3609"/>
                </a:lnTo>
                <a:cubicBezTo>
                  <a:pt x="26967" y="3609"/>
                  <a:pt x="26991" y="3615"/>
                  <a:pt x="27008" y="3620"/>
                </a:cubicBezTo>
                <a:cubicBezTo>
                  <a:pt x="27068" y="3638"/>
                  <a:pt x="27144" y="3662"/>
                  <a:pt x="27204" y="3685"/>
                </a:cubicBezTo>
                <a:cubicBezTo>
                  <a:pt x="27233" y="3697"/>
                  <a:pt x="27257" y="3703"/>
                  <a:pt x="27275" y="3709"/>
                </a:cubicBezTo>
                <a:lnTo>
                  <a:pt x="27304" y="3721"/>
                </a:lnTo>
                <a:cubicBezTo>
                  <a:pt x="27312" y="3725"/>
                  <a:pt x="27321" y="3727"/>
                  <a:pt x="27329" y="3727"/>
                </a:cubicBezTo>
                <a:cubicBezTo>
                  <a:pt x="27344" y="3727"/>
                  <a:pt x="27358" y="3721"/>
                  <a:pt x="27369" y="3709"/>
                </a:cubicBezTo>
                <a:cubicBezTo>
                  <a:pt x="27387" y="3691"/>
                  <a:pt x="27387" y="3662"/>
                  <a:pt x="27375" y="3638"/>
                </a:cubicBezTo>
                <a:lnTo>
                  <a:pt x="26169" y="1474"/>
                </a:lnTo>
                <a:cubicBezTo>
                  <a:pt x="26157" y="1454"/>
                  <a:pt x="26136" y="1443"/>
                  <a:pt x="26116" y="1443"/>
                </a:cubicBezTo>
                <a:cubicBezTo>
                  <a:pt x="26095" y="1443"/>
                  <a:pt x="26074" y="1454"/>
                  <a:pt x="26063" y="1474"/>
                </a:cubicBezTo>
                <a:lnTo>
                  <a:pt x="24774" y="3756"/>
                </a:lnTo>
                <a:cubicBezTo>
                  <a:pt x="24768" y="3774"/>
                  <a:pt x="24768" y="3798"/>
                  <a:pt x="24774" y="3816"/>
                </a:cubicBezTo>
                <a:cubicBezTo>
                  <a:pt x="24785" y="3827"/>
                  <a:pt x="24803" y="3839"/>
                  <a:pt x="24821" y="3845"/>
                </a:cubicBezTo>
                <a:lnTo>
                  <a:pt x="25347" y="3892"/>
                </a:lnTo>
                <a:lnTo>
                  <a:pt x="24638" y="5477"/>
                </a:lnTo>
                <a:cubicBezTo>
                  <a:pt x="24632" y="5501"/>
                  <a:pt x="24632" y="5518"/>
                  <a:pt x="24644" y="5536"/>
                </a:cubicBezTo>
                <a:cubicBezTo>
                  <a:pt x="24653" y="5551"/>
                  <a:pt x="24671" y="5561"/>
                  <a:pt x="24687" y="5561"/>
                </a:cubicBezTo>
                <a:cubicBezTo>
                  <a:pt x="24690" y="5561"/>
                  <a:pt x="24694" y="5561"/>
                  <a:pt x="24697" y="5560"/>
                </a:cubicBezTo>
                <a:lnTo>
                  <a:pt x="25075" y="5530"/>
                </a:lnTo>
                <a:lnTo>
                  <a:pt x="24697" y="6577"/>
                </a:lnTo>
                <a:lnTo>
                  <a:pt x="23573" y="4655"/>
                </a:lnTo>
                <a:cubicBezTo>
                  <a:pt x="23562" y="4637"/>
                  <a:pt x="23544" y="4626"/>
                  <a:pt x="23520" y="4626"/>
                </a:cubicBezTo>
                <a:cubicBezTo>
                  <a:pt x="23502" y="4626"/>
                  <a:pt x="23479" y="4637"/>
                  <a:pt x="23473" y="4655"/>
                </a:cubicBezTo>
                <a:lnTo>
                  <a:pt x="21995" y="7056"/>
                </a:lnTo>
                <a:cubicBezTo>
                  <a:pt x="21969" y="7092"/>
                  <a:pt x="21997" y="7142"/>
                  <a:pt x="22041" y="7142"/>
                </a:cubicBezTo>
                <a:cubicBezTo>
                  <a:pt x="22047" y="7142"/>
                  <a:pt x="22053" y="7140"/>
                  <a:pt x="22060" y="7138"/>
                </a:cubicBezTo>
                <a:lnTo>
                  <a:pt x="22391" y="7038"/>
                </a:lnTo>
                <a:lnTo>
                  <a:pt x="22391" y="7038"/>
                </a:lnTo>
                <a:lnTo>
                  <a:pt x="21670" y="8741"/>
                </a:lnTo>
                <a:lnTo>
                  <a:pt x="21197" y="7818"/>
                </a:lnTo>
                <a:cubicBezTo>
                  <a:pt x="21188" y="7795"/>
                  <a:pt x="21167" y="7783"/>
                  <a:pt x="21146" y="7783"/>
                </a:cubicBezTo>
                <a:cubicBezTo>
                  <a:pt x="21124" y="7783"/>
                  <a:pt x="21102" y="7795"/>
                  <a:pt x="21090" y="7818"/>
                </a:cubicBezTo>
                <a:lnTo>
                  <a:pt x="20611" y="8853"/>
                </a:lnTo>
                <a:lnTo>
                  <a:pt x="20434" y="8309"/>
                </a:lnTo>
                <a:cubicBezTo>
                  <a:pt x="20452" y="8309"/>
                  <a:pt x="20475" y="8303"/>
                  <a:pt x="20487" y="8291"/>
                </a:cubicBezTo>
                <a:cubicBezTo>
                  <a:pt x="20499" y="8273"/>
                  <a:pt x="20505" y="8250"/>
                  <a:pt x="20499" y="8232"/>
                </a:cubicBezTo>
                <a:lnTo>
                  <a:pt x="20328" y="7641"/>
                </a:lnTo>
                <a:lnTo>
                  <a:pt x="20422" y="7641"/>
                </a:lnTo>
                <a:cubicBezTo>
                  <a:pt x="20464" y="7641"/>
                  <a:pt x="20493" y="7594"/>
                  <a:pt x="20475" y="7558"/>
                </a:cubicBezTo>
                <a:lnTo>
                  <a:pt x="20127" y="6819"/>
                </a:lnTo>
                <a:cubicBezTo>
                  <a:pt x="20115" y="6801"/>
                  <a:pt x="20097" y="6789"/>
                  <a:pt x="20079" y="6784"/>
                </a:cubicBezTo>
                <a:cubicBezTo>
                  <a:pt x="20056" y="6784"/>
                  <a:pt x="20038" y="6789"/>
                  <a:pt x="20026" y="6807"/>
                </a:cubicBezTo>
                <a:lnTo>
                  <a:pt x="19476" y="7570"/>
                </a:lnTo>
                <a:cubicBezTo>
                  <a:pt x="19464" y="7588"/>
                  <a:pt x="19464" y="7611"/>
                  <a:pt x="19470" y="7629"/>
                </a:cubicBezTo>
                <a:cubicBezTo>
                  <a:pt x="19482" y="7647"/>
                  <a:pt x="19500" y="7659"/>
                  <a:pt x="19518" y="7664"/>
                </a:cubicBezTo>
                <a:lnTo>
                  <a:pt x="19624" y="7676"/>
                </a:lnTo>
                <a:lnTo>
                  <a:pt x="19500" y="8061"/>
                </a:lnTo>
                <a:lnTo>
                  <a:pt x="18341" y="5329"/>
                </a:lnTo>
                <a:lnTo>
                  <a:pt x="18731" y="5276"/>
                </a:lnTo>
                <a:cubicBezTo>
                  <a:pt x="18773" y="5270"/>
                  <a:pt x="18796" y="5229"/>
                  <a:pt x="18778" y="5193"/>
                </a:cubicBezTo>
                <a:lnTo>
                  <a:pt x="18205" y="4058"/>
                </a:lnTo>
                <a:lnTo>
                  <a:pt x="18489" y="4088"/>
                </a:lnTo>
                <a:cubicBezTo>
                  <a:pt x="18491" y="4088"/>
                  <a:pt x="18493" y="4088"/>
                  <a:pt x="18495" y="4088"/>
                </a:cubicBezTo>
                <a:cubicBezTo>
                  <a:pt x="18534" y="4088"/>
                  <a:pt x="18564" y="4038"/>
                  <a:pt x="18542" y="3999"/>
                </a:cubicBezTo>
                <a:lnTo>
                  <a:pt x="17507" y="2125"/>
                </a:lnTo>
                <a:cubicBezTo>
                  <a:pt x="17496" y="2107"/>
                  <a:pt x="17478" y="2095"/>
                  <a:pt x="17460" y="2095"/>
                </a:cubicBezTo>
                <a:cubicBezTo>
                  <a:pt x="17436" y="2095"/>
                  <a:pt x="17419" y="2107"/>
                  <a:pt x="17407" y="2125"/>
                </a:cubicBezTo>
                <a:lnTo>
                  <a:pt x="16313" y="4117"/>
                </a:lnTo>
                <a:cubicBezTo>
                  <a:pt x="16301" y="4141"/>
                  <a:pt x="16301" y="4164"/>
                  <a:pt x="16319" y="4182"/>
                </a:cubicBezTo>
                <a:cubicBezTo>
                  <a:pt x="16331" y="4200"/>
                  <a:pt x="16354" y="4206"/>
                  <a:pt x="16378" y="4206"/>
                </a:cubicBezTo>
                <a:lnTo>
                  <a:pt x="16762" y="4129"/>
                </a:lnTo>
                <a:lnTo>
                  <a:pt x="16762" y="4129"/>
                </a:lnTo>
                <a:lnTo>
                  <a:pt x="16077" y="5365"/>
                </a:lnTo>
                <a:cubicBezTo>
                  <a:pt x="16071" y="5382"/>
                  <a:pt x="16071" y="5406"/>
                  <a:pt x="16077" y="5424"/>
                </a:cubicBezTo>
                <a:cubicBezTo>
                  <a:pt x="16088" y="5441"/>
                  <a:pt x="16112" y="5453"/>
                  <a:pt x="16130" y="5453"/>
                </a:cubicBezTo>
                <a:lnTo>
                  <a:pt x="16668" y="5436"/>
                </a:lnTo>
                <a:lnTo>
                  <a:pt x="16668" y="5436"/>
                </a:lnTo>
                <a:lnTo>
                  <a:pt x="15982" y="7398"/>
                </a:lnTo>
                <a:lnTo>
                  <a:pt x="15379" y="6281"/>
                </a:lnTo>
                <a:lnTo>
                  <a:pt x="15574" y="6251"/>
                </a:lnTo>
                <a:cubicBezTo>
                  <a:pt x="15609" y="6246"/>
                  <a:pt x="15633" y="6204"/>
                  <a:pt x="15615" y="6169"/>
                </a:cubicBezTo>
                <a:lnTo>
                  <a:pt x="15030" y="4886"/>
                </a:lnTo>
                <a:cubicBezTo>
                  <a:pt x="15021" y="4861"/>
                  <a:pt x="14999" y="4849"/>
                  <a:pt x="14978" y="4849"/>
                </a:cubicBezTo>
                <a:cubicBezTo>
                  <a:pt x="14958" y="4849"/>
                  <a:pt x="14938" y="4860"/>
                  <a:pt x="14930" y="4880"/>
                </a:cubicBezTo>
                <a:lnTo>
                  <a:pt x="14191" y="6169"/>
                </a:lnTo>
                <a:cubicBezTo>
                  <a:pt x="14179" y="6186"/>
                  <a:pt x="14179" y="6210"/>
                  <a:pt x="14191" y="6228"/>
                </a:cubicBezTo>
                <a:cubicBezTo>
                  <a:pt x="14200" y="6242"/>
                  <a:pt x="14214" y="6253"/>
                  <a:pt x="14232" y="6253"/>
                </a:cubicBezTo>
                <a:cubicBezTo>
                  <a:pt x="14236" y="6253"/>
                  <a:pt x="14240" y="6252"/>
                  <a:pt x="14244" y="6251"/>
                </a:cubicBezTo>
                <a:lnTo>
                  <a:pt x="14445" y="6228"/>
                </a:lnTo>
                <a:lnTo>
                  <a:pt x="14114" y="7221"/>
                </a:lnTo>
                <a:lnTo>
                  <a:pt x="13440" y="5666"/>
                </a:lnTo>
                <a:lnTo>
                  <a:pt x="13771" y="5548"/>
                </a:lnTo>
                <a:cubicBezTo>
                  <a:pt x="13783" y="5542"/>
                  <a:pt x="13794" y="5530"/>
                  <a:pt x="13800" y="5512"/>
                </a:cubicBezTo>
                <a:cubicBezTo>
                  <a:pt x="13812" y="5501"/>
                  <a:pt x="13812" y="5483"/>
                  <a:pt x="13800" y="5465"/>
                </a:cubicBezTo>
                <a:lnTo>
                  <a:pt x="13227" y="4330"/>
                </a:lnTo>
                <a:lnTo>
                  <a:pt x="13493" y="4342"/>
                </a:lnTo>
                <a:cubicBezTo>
                  <a:pt x="13517" y="4342"/>
                  <a:pt x="13534" y="4330"/>
                  <a:pt x="13546" y="4312"/>
                </a:cubicBezTo>
                <a:cubicBezTo>
                  <a:pt x="13558" y="4294"/>
                  <a:pt x="13558" y="4271"/>
                  <a:pt x="13546" y="4253"/>
                </a:cubicBezTo>
                <a:lnTo>
                  <a:pt x="12766" y="2810"/>
                </a:lnTo>
                <a:cubicBezTo>
                  <a:pt x="12753" y="2791"/>
                  <a:pt x="12731" y="2781"/>
                  <a:pt x="12711" y="2781"/>
                </a:cubicBezTo>
                <a:cubicBezTo>
                  <a:pt x="12693" y="2781"/>
                  <a:pt x="12676" y="2788"/>
                  <a:pt x="12665" y="2805"/>
                </a:cubicBezTo>
                <a:lnTo>
                  <a:pt x="11731" y="4212"/>
                </a:lnTo>
                <a:cubicBezTo>
                  <a:pt x="11713" y="4229"/>
                  <a:pt x="11713" y="4253"/>
                  <a:pt x="11725" y="4271"/>
                </a:cubicBezTo>
                <a:cubicBezTo>
                  <a:pt x="11731" y="4289"/>
                  <a:pt x="11755" y="4300"/>
                  <a:pt x="11772" y="4300"/>
                </a:cubicBezTo>
                <a:lnTo>
                  <a:pt x="12103" y="4318"/>
                </a:lnTo>
                <a:lnTo>
                  <a:pt x="11394" y="5518"/>
                </a:lnTo>
                <a:cubicBezTo>
                  <a:pt x="11382" y="5542"/>
                  <a:pt x="11382" y="5566"/>
                  <a:pt x="11394" y="5583"/>
                </a:cubicBezTo>
                <a:cubicBezTo>
                  <a:pt x="11404" y="5598"/>
                  <a:pt x="11421" y="5609"/>
                  <a:pt x="11437" y="5609"/>
                </a:cubicBezTo>
                <a:cubicBezTo>
                  <a:pt x="11441" y="5609"/>
                  <a:pt x="11444" y="5608"/>
                  <a:pt x="11447" y="5607"/>
                </a:cubicBezTo>
                <a:lnTo>
                  <a:pt x="11861" y="5577"/>
                </a:lnTo>
                <a:lnTo>
                  <a:pt x="11187" y="7215"/>
                </a:lnTo>
                <a:lnTo>
                  <a:pt x="10342" y="5317"/>
                </a:lnTo>
                <a:lnTo>
                  <a:pt x="10779" y="5317"/>
                </a:lnTo>
                <a:cubicBezTo>
                  <a:pt x="10803" y="5317"/>
                  <a:pt x="10820" y="5305"/>
                  <a:pt x="10832" y="5288"/>
                </a:cubicBezTo>
                <a:cubicBezTo>
                  <a:pt x="10838" y="5270"/>
                  <a:pt x="10838" y="5252"/>
                  <a:pt x="10832" y="5235"/>
                </a:cubicBezTo>
                <a:lnTo>
                  <a:pt x="10081" y="3656"/>
                </a:lnTo>
                <a:lnTo>
                  <a:pt x="10347" y="3579"/>
                </a:lnTo>
                <a:cubicBezTo>
                  <a:pt x="10359" y="3573"/>
                  <a:pt x="10377" y="3561"/>
                  <a:pt x="10383" y="3544"/>
                </a:cubicBezTo>
                <a:cubicBezTo>
                  <a:pt x="10389" y="3526"/>
                  <a:pt x="10389" y="3508"/>
                  <a:pt x="10383" y="3496"/>
                </a:cubicBezTo>
                <a:lnTo>
                  <a:pt x="9543" y="1876"/>
                </a:lnTo>
                <a:cubicBezTo>
                  <a:pt x="9532" y="1856"/>
                  <a:pt x="9511" y="1845"/>
                  <a:pt x="9490" y="1845"/>
                </a:cubicBezTo>
                <a:cubicBezTo>
                  <a:pt x="9469" y="1845"/>
                  <a:pt x="9449" y="1856"/>
                  <a:pt x="9437" y="1876"/>
                </a:cubicBezTo>
                <a:lnTo>
                  <a:pt x="8444" y="3668"/>
                </a:lnTo>
                <a:cubicBezTo>
                  <a:pt x="8420" y="3709"/>
                  <a:pt x="8450" y="3756"/>
                  <a:pt x="8497" y="3756"/>
                </a:cubicBezTo>
                <a:lnTo>
                  <a:pt x="8863" y="3756"/>
                </a:lnTo>
                <a:lnTo>
                  <a:pt x="8053" y="5193"/>
                </a:lnTo>
                <a:cubicBezTo>
                  <a:pt x="8030" y="5229"/>
                  <a:pt x="8059" y="5276"/>
                  <a:pt x="8101" y="5282"/>
                </a:cubicBezTo>
                <a:lnTo>
                  <a:pt x="8538" y="5294"/>
                </a:lnTo>
                <a:lnTo>
                  <a:pt x="7563" y="7434"/>
                </a:lnTo>
                <a:lnTo>
                  <a:pt x="7178" y="6464"/>
                </a:lnTo>
                <a:lnTo>
                  <a:pt x="7214" y="6470"/>
                </a:lnTo>
                <a:cubicBezTo>
                  <a:pt x="7217" y="6471"/>
                  <a:pt x="7219" y="6471"/>
                  <a:pt x="7222" y="6471"/>
                </a:cubicBezTo>
                <a:cubicBezTo>
                  <a:pt x="7265" y="6471"/>
                  <a:pt x="7296" y="6426"/>
                  <a:pt x="7279" y="6387"/>
                </a:cubicBezTo>
                <a:lnTo>
                  <a:pt x="6977" y="5784"/>
                </a:lnTo>
                <a:lnTo>
                  <a:pt x="7184" y="5725"/>
                </a:lnTo>
                <a:cubicBezTo>
                  <a:pt x="7202" y="5719"/>
                  <a:pt x="7214" y="5707"/>
                  <a:pt x="7220" y="5696"/>
                </a:cubicBezTo>
                <a:cubicBezTo>
                  <a:pt x="7226" y="5678"/>
                  <a:pt x="7226" y="5660"/>
                  <a:pt x="7220" y="5642"/>
                </a:cubicBezTo>
                <a:lnTo>
                  <a:pt x="6345" y="3946"/>
                </a:lnTo>
                <a:cubicBezTo>
                  <a:pt x="6333" y="3922"/>
                  <a:pt x="6311" y="3910"/>
                  <a:pt x="6289" y="3910"/>
                </a:cubicBezTo>
                <a:cubicBezTo>
                  <a:pt x="6268" y="3910"/>
                  <a:pt x="6247" y="3922"/>
                  <a:pt x="6238" y="3946"/>
                </a:cubicBezTo>
                <a:lnTo>
                  <a:pt x="5381" y="5761"/>
                </a:lnTo>
                <a:cubicBezTo>
                  <a:pt x="5369" y="5778"/>
                  <a:pt x="5369" y="5796"/>
                  <a:pt x="5381" y="5814"/>
                </a:cubicBezTo>
                <a:cubicBezTo>
                  <a:pt x="5393" y="5832"/>
                  <a:pt x="5417" y="5843"/>
                  <a:pt x="5434" y="5843"/>
                </a:cubicBezTo>
                <a:lnTo>
                  <a:pt x="5694" y="5826"/>
                </a:lnTo>
                <a:lnTo>
                  <a:pt x="5417" y="6541"/>
                </a:lnTo>
                <a:cubicBezTo>
                  <a:pt x="5399" y="6583"/>
                  <a:pt x="5434" y="6624"/>
                  <a:pt x="5476" y="6624"/>
                </a:cubicBezTo>
                <a:lnTo>
                  <a:pt x="5624" y="6612"/>
                </a:lnTo>
                <a:lnTo>
                  <a:pt x="5346" y="7458"/>
                </a:lnTo>
                <a:lnTo>
                  <a:pt x="4630" y="5944"/>
                </a:lnTo>
                <a:lnTo>
                  <a:pt x="4944" y="6050"/>
                </a:lnTo>
                <a:cubicBezTo>
                  <a:pt x="4951" y="6053"/>
                  <a:pt x="4959" y="6055"/>
                  <a:pt x="4966" y="6055"/>
                </a:cubicBezTo>
                <a:cubicBezTo>
                  <a:pt x="5003" y="6055"/>
                  <a:pt x="5030" y="6019"/>
                  <a:pt x="5020" y="5979"/>
                </a:cubicBezTo>
                <a:lnTo>
                  <a:pt x="4459" y="4519"/>
                </a:lnTo>
                <a:lnTo>
                  <a:pt x="4778" y="4454"/>
                </a:lnTo>
                <a:cubicBezTo>
                  <a:pt x="4802" y="4454"/>
                  <a:pt x="4814" y="4442"/>
                  <a:pt x="4819" y="4425"/>
                </a:cubicBezTo>
                <a:cubicBezTo>
                  <a:pt x="4831" y="4407"/>
                  <a:pt x="4831" y="4389"/>
                  <a:pt x="4819" y="4371"/>
                </a:cubicBezTo>
                <a:lnTo>
                  <a:pt x="3944" y="2769"/>
                </a:lnTo>
                <a:cubicBezTo>
                  <a:pt x="3933" y="2751"/>
                  <a:pt x="3915" y="2739"/>
                  <a:pt x="3891" y="2739"/>
                </a:cubicBezTo>
                <a:cubicBezTo>
                  <a:pt x="3873" y="2739"/>
                  <a:pt x="3850" y="2751"/>
                  <a:pt x="3844" y="2769"/>
                </a:cubicBezTo>
                <a:lnTo>
                  <a:pt x="2845" y="4507"/>
                </a:lnTo>
                <a:cubicBezTo>
                  <a:pt x="2821" y="4549"/>
                  <a:pt x="2857" y="4596"/>
                  <a:pt x="2904" y="4596"/>
                </a:cubicBezTo>
                <a:lnTo>
                  <a:pt x="3217" y="4566"/>
                </a:lnTo>
                <a:lnTo>
                  <a:pt x="2667" y="6021"/>
                </a:lnTo>
                <a:cubicBezTo>
                  <a:pt x="2661" y="6039"/>
                  <a:pt x="2661" y="6062"/>
                  <a:pt x="2679" y="6080"/>
                </a:cubicBezTo>
                <a:cubicBezTo>
                  <a:pt x="2691" y="6091"/>
                  <a:pt x="2705" y="6098"/>
                  <a:pt x="2719" y="6098"/>
                </a:cubicBezTo>
                <a:cubicBezTo>
                  <a:pt x="2727" y="6098"/>
                  <a:pt x="2736" y="6096"/>
                  <a:pt x="2744" y="6092"/>
                </a:cubicBezTo>
                <a:lnTo>
                  <a:pt x="2957" y="6003"/>
                </a:lnTo>
                <a:lnTo>
                  <a:pt x="2253" y="8268"/>
                </a:lnTo>
                <a:lnTo>
                  <a:pt x="2106" y="8043"/>
                </a:lnTo>
                <a:lnTo>
                  <a:pt x="2259" y="8031"/>
                </a:lnTo>
                <a:cubicBezTo>
                  <a:pt x="2283" y="8031"/>
                  <a:pt x="2301" y="8019"/>
                  <a:pt x="2307" y="7996"/>
                </a:cubicBezTo>
                <a:cubicBezTo>
                  <a:pt x="2319" y="7978"/>
                  <a:pt x="2313" y="7954"/>
                  <a:pt x="2301" y="7936"/>
                </a:cubicBezTo>
                <a:lnTo>
                  <a:pt x="1958" y="7493"/>
                </a:lnTo>
                <a:lnTo>
                  <a:pt x="2135" y="7558"/>
                </a:lnTo>
                <a:cubicBezTo>
                  <a:pt x="2144" y="7562"/>
                  <a:pt x="2152" y="7564"/>
                  <a:pt x="2160" y="7564"/>
                </a:cubicBezTo>
                <a:cubicBezTo>
                  <a:pt x="2175" y="7564"/>
                  <a:pt x="2189" y="7558"/>
                  <a:pt x="2200" y="7546"/>
                </a:cubicBezTo>
                <a:cubicBezTo>
                  <a:pt x="2218" y="7528"/>
                  <a:pt x="2224" y="7505"/>
                  <a:pt x="2212" y="7481"/>
                </a:cubicBezTo>
                <a:lnTo>
                  <a:pt x="1355" y="5453"/>
                </a:lnTo>
                <a:cubicBezTo>
                  <a:pt x="1343" y="5430"/>
                  <a:pt x="1321" y="5418"/>
                  <a:pt x="1299" y="5418"/>
                </a:cubicBezTo>
                <a:cubicBezTo>
                  <a:pt x="1276" y="5418"/>
                  <a:pt x="1254" y="5430"/>
                  <a:pt x="1242" y="5453"/>
                </a:cubicBezTo>
                <a:lnTo>
                  <a:pt x="326" y="7700"/>
                </a:lnTo>
                <a:cubicBezTo>
                  <a:pt x="316" y="7735"/>
                  <a:pt x="344" y="7775"/>
                  <a:pt x="382" y="7775"/>
                </a:cubicBezTo>
                <a:cubicBezTo>
                  <a:pt x="389" y="7775"/>
                  <a:pt x="396" y="7774"/>
                  <a:pt x="403" y="7771"/>
                </a:cubicBezTo>
                <a:lnTo>
                  <a:pt x="699" y="7659"/>
                </a:lnTo>
                <a:lnTo>
                  <a:pt x="196" y="8427"/>
                </a:lnTo>
                <a:cubicBezTo>
                  <a:pt x="168" y="8469"/>
                  <a:pt x="203" y="8515"/>
                  <a:pt x="245" y="8515"/>
                </a:cubicBezTo>
                <a:cubicBezTo>
                  <a:pt x="256" y="8515"/>
                  <a:pt x="268" y="8512"/>
                  <a:pt x="279" y="8504"/>
                </a:cubicBezTo>
                <a:lnTo>
                  <a:pt x="515" y="8333"/>
                </a:lnTo>
                <a:lnTo>
                  <a:pt x="515" y="8333"/>
                </a:lnTo>
                <a:lnTo>
                  <a:pt x="13" y="10278"/>
                </a:lnTo>
                <a:cubicBezTo>
                  <a:pt x="1" y="10313"/>
                  <a:pt x="30" y="10349"/>
                  <a:pt x="66" y="10355"/>
                </a:cubicBezTo>
                <a:lnTo>
                  <a:pt x="57002" y="10154"/>
                </a:lnTo>
                <a:cubicBezTo>
                  <a:pt x="57037" y="10154"/>
                  <a:pt x="57067" y="10124"/>
                  <a:pt x="57061" y="10089"/>
                </a:cubicBezTo>
                <a:lnTo>
                  <a:pt x="56269" y="5370"/>
                </a:lnTo>
                <a:lnTo>
                  <a:pt x="56511" y="5388"/>
                </a:lnTo>
                <a:cubicBezTo>
                  <a:pt x="56529" y="5388"/>
                  <a:pt x="56547" y="5376"/>
                  <a:pt x="56558" y="5365"/>
                </a:cubicBezTo>
                <a:cubicBezTo>
                  <a:pt x="56570" y="5347"/>
                  <a:pt x="56576" y="5329"/>
                  <a:pt x="56570" y="5311"/>
                </a:cubicBezTo>
                <a:lnTo>
                  <a:pt x="56127" y="3969"/>
                </a:lnTo>
                <a:lnTo>
                  <a:pt x="56346" y="3940"/>
                </a:lnTo>
                <a:cubicBezTo>
                  <a:pt x="56387" y="3934"/>
                  <a:pt x="56405" y="3898"/>
                  <a:pt x="56393" y="3863"/>
                </a:cubicBezTo>
                <a:lnTo>
                  <a:pt x="55536" y="1829"/>
                </a:lnTo>
                <a:cubicBezTo>
                  <a:pt x="55524" y="1811"/>
                  <a:pt x="55506" y="1794"/>
                  <a:pt x="55482" y="1794"/>
                </a:cubicBezTo>
                <a:cubicBezTo>
                  <a:pt x="55459" y="1794"/>
                  <a:pt x="55435" y="1805"/>
                  <a:pt x="55429" y="1829"/>
                </a:cubicBezTo>
                <a:lnTo>
                  <a:pt x="54371" y="3875"/>
                </a:lnTo>
                <a:cubicBezTo>
                  <a:pt x="54365" y="3892"/>
                  <a:pt x="54365" y="3910"/>
                  <a:pt x="54371" y="3928"/>
                </a:cubicBezTo>
                <a:cubicBezTo>
                  <a:pt x="54383" y="3946"/>
                  <a:pt x="54400" y="3957"/>
                  <a:pt x="54418" y="3957"/>
                </a:cubicBezTo>
                <a:lnTo>
                  <a:pt x="54761" y="3993"/>
                </a:lnTo>
                <a:lnTo>
                  <a:pt x="54158" y="5205"/>
                </a:lnTo>
                <a:cubicBezTo>
                  <a:pt x="54134" y="5240"/>
                  <a:pt x="54164" y="5282"/>
                  <a:pt x="54205" y="5288"/>
                </a:cubicBezTo>
                <a:lnTo>
                  <a:pt x="54495" y="5300"/>
                </a:lnTo>
                <a:lnTo>
                  <a:pt x="54040" y="6405"/>
                </a:lnTo>
                <a:lnTo>
                  <a:pt x="53431" y="4519"/>
                </a:lnTo>
                <a:lnTo>
                  <a:pt x="53786" y="4490"/>
                </a:lnTo>
                <a:cubicBezTo>
                  <a:pt x="53821" y="4484"/>
                  <a:pt x="53851" y="4442"/>
                  <a:pt x="53833" y="4407"/>
                </a:cubicBezTo>
                <a:lnTo>
                  <a:pt x="53277" y="2911"/>
                </a:lnTo>
                <a:lnTo>
                  <a:pt x="53721" y="2923"/>
                </a:lnTo>
                <a:cubicBezTo>
                  <a:pt x="53738" y="2923"/>
                  <a:pt x="53756" y="2917"/>
                  <a:pt x="53768" y="2899"/>
                </a:cubicBezTo>
                <a:cubicBezTo>
                  <a:pt x="53780" y="2881"/>
                  <a:pt x="53780" y="2864"/>
                  <a:pt x="53774" y="2846"/>
                </a:cubicBezTo>
                <a:lnTo>
                  <a:pt x="52763" y="463"/>
                </a:lnTo>
                <a:cubicBezTo>
                  <a:pt x="52751" y="440"/>
                  <a:pt x="52733" y="428"/>
                  <a:pt x="52710" y="428"/>
                </a:cubicBezTo>
                <a:cubicBezTo>
                  <a:pt x="52686" y="428"/>
                  <a:pt x="52662" y="440"/>
                  <a:pt x="52656" y="457"/>
                </a:cubicBezTo>
                <a:lnTo>
                  <a:pt x="51427" y="2976"/>
                </a:lnTo>
                <a:cubicBezTo>
                  <a:pt x="51403" y="3011"/>
                  <a:pt x="51432" y="3059"/>
                  <a:pt x="51474" y="3065"/>
                </a:cubicBezTo>
                <a:lnTo>
                  <a:pt x="51823" y="3094"/>
                </a:lnTo>
                <a:lnTo>
                  <a:pt x="51243" y="4620"/>
                </a:lnTo>
                <a:cubicBezTo>
                  <a:pt x="51237" y="4637"/>
                  <a:pt x="51243" y="4661"/>
                  <a:pt x="51249" y="4673"/>
                </a:cubicBezTo>
                <a:cubicBezTo>
                  <a:pt x="51261" y="4691"/>
                  <a:pt x="51279" y="4702"/>
                  <a:pt x="51296" y="4702"/>
                </a:cubicBezTo>
                <a:lnTo>
                  <a:pt x="51710" y="4732"/>
                </a:lnTo>
                <a:lnTo>
                  <a:pt x="51119" y="6677"/>
                </a:lnTo>
                <a:lnTo>
                  <a:pt x="50634" y="5240"/>
                </a:lnTo>
                <a:lnTo>
                  <a:pt x="51013" y="5211"/>
                </a:lnTo>
                <a:cubicBezTo>
                  <a:pt x="51030" y="5205"/>
                  <a:pt x="51048" y="5199"/>
                  <a:pt x="51054" y="5181"/>
                </a:cubicBezTo>
                <a:cubicBezTo>
                  <a:pt x="51066" y="5164"/>
                  <a:pt x="51066" y="5146"/>
                  <a:pt x="51060" y="5128"/>
                </a:cubicBezTo>
                <a:lnTo>
                  <a:pt x="50179" y="3118"/>
                </a:lnTo>
                <a:cubicBezTo>
                  <a:pt x="50170" y="3093"/>
                  <a:pt x="50148" y="3082"/>
                  <a:pt x="50127" y="3082"/>
                </a:cubicBezTo>
                <a:cubicBezTo>
                  <a:pt x="50107" y="3082"/>
                  <a:pt x="50087" y="3092"/>
                  <a:pt x="50079" y="3112"/>
                </a:cubicBezTo>
                <a:lnTo>
                  <a:pt x="48884" y="5300"/>
                </a:lnTo>
                <a:cubicBezTo>
                  <a:pt x="48872" y="5317"/>
                  <a:pt x="48872" y="5341"/>
                  <a:pt x="48884" y="5359"/>
                </a:cubicBezTo>
                <a:cubicBezTo>
                  <a:pt x="48894" y="5373"/>
                  <a:pt x="48908" y="5384"/>
                  <a:pt x="48925" y="5384"/>
                </a:cubicBezTo>
                <a:cubicBezTo>
                  <a:pt x="48929" y="5384"/>
                  <a:pt x="48933" y="5383"/>
                  <a:pt x="48937" y="5382"/>
                </a:cubicBezTo>
                <a:lnTo>
                  <a:pt x="49263" y="5370"/>
                </a:lnTo>
                <a:lnTo>
                  <a:pt x="49263" y="5370"/>
                </a:lnTo>
                <a:lnTo>
                  <a:pt x="48671" y="7115"/>
                </a:lnTo>
                <a:lnTo>
                  <a:pt x="48027" y="5684"/>
                </a:lnTo>
                <a:lnTo>
                  <a:pt x="48441" y="5696"/>
                </a:lnTo>
                <a:cubicBezTo>
                  <a:pt x="48459" y="5696"/>
                  <a:pt x="48482" y="5690"/>
                  <a:pt x="48494" y="5672"/>
                </a:cubicBezTo>
                <a:cubicBezTo>
                  <a:pt x="48500" y="5654"/>
                  <a:pt x="48506" y="5637"/>
                  <a:pt x="48500" y="5619"/>
                </a:cubicBezTo>
                <a:lnTo>
                  <a:pt x="47826" y="3727"/>
                </a:lnTo>
                <a:lnTo>
                  <a:pt x="48234" y="3727"/>
                </a:lnTo>
                <a:cubicBezTo>
                  <a:pt x="48275" y="3727"/>
                  <a:pt x="48305" y="3685"/>
                  <a:pt x="48287" y="3644"/>
                </a:cubicBezTo>
                <a:lnTo>
                  <a:pt x="47714" y="2142"/>
                </a:lnTo>
                <a:lnTo>
                  <a:pt x="48021" y="2142"/>
                </a:lnTo>
                <a:cubicBezTo>
                  <a:pt x="48039" y="2142"/>
                  <a:pt x="48056" y="2136"/>
                  <a:pt x="48068" y="2119"/>
                </a:cubicBezTo>
                <a:cubicBezTo>
                  <a:pt x="48080" y="2101"/>
                  <a:pt x="48080" y="2077"/>
                  <a:pt x="48068" y="2060"/>
                </a:cubicBezTo>
                <a:lnTo>
                  <a:pt x="47022" y="32"/>
                </a:lnTo>
                <a:cubicBezTo>
                  <a:pt x="47010" y="14"/>
                  <a:pt x="46992" y="2"/>
                  <a:pt x="46969" y="2"/>
                </a:cubicBezTo>
                <a:cubicBezTo>
                  <a:pt x="46965" y="1"/>
                  <a:pt x="46962" y="1"/>
                  <a:pt x="4695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" name="Google Shape;162;p2"/>
          <p:cNvSpPr/>
          <p:nvPr/>
        </p:nvSpPr>
        <p:spPr>
          <a:xfrm>
            <a:off x="2300" y="3947825"/>
            <a:ext cx="9461357" cy="2312718"/>
          </a:xfrm>
          <a:custGeom>
            <a:avLst/>
            <a:gdLst/>
            <a:ahLst/>
            <a:cxnLst/>
            <a:rect l="l" t="t" r="r" b="b"/>
            <a:pathLst>
              <a:path w="61194" h="32554" extrusionOk="0">
                <a:moveTo>
                  <a:pt x="61193" y="0"/>
                </a:moveTo>
                <a:lnTo>
                  <a:pt x="0" y="586"/>
                </a:lnTo>
                <a:lnTo>
                  <a:pt x="0" y="32554"/>
                </a:lnTo>
                <a:lnTo>
                  <a:pt x="61193" y="32554"/>
                </a:lnTo>
                <a:lnTo>
                  <a:pt x="61193" y="0"/>
                </a:lnTo>
                <a:close/>
              </a:path>
            </a:pathLst>
          </a:custGeom>
          <a:solidFill>
            <a:srgbClr val="8ED1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p2"/>
          <p:cNvSpPr/>
          <p:nvPr/>
        </p:nvSpPr>
        <p:spPr>
          <a:xfrm>
            <a:off x="3035914" y="4469111"/>
            <a:ext cx="2140749" cy="219770"/>
          </a:xfrm>
          <a:custGeom>
            <a:avLst/>
            <a:gdLst/>
            <a:ahLst/>
            <a:cxnLst/>
            <a:rect l="l" t="t" r="r" b="b"/>
            <a:pathLst>
              <a:path w="21274" h="2184" extrusionOk="0">
                <a:moveTo>
                  <a:pt x="9803" y="0"/>
                </a:moveTo>
                <a:cubicBezTo>
                  <a:pt x="9789" y="0"/>
                  <a:pt x="9776" y="0"/>
                  <a:pt x="9762" y="0"/>
                </a:cubicBezTo>
                <a:cubicBezTo>
                  <a:pt x="8974" y="5"/>
                  <a:pt x="8168" y="75"/>
                  <a:pt x="7367" y="75"/>
                </a:cubicBezTo>
                <a:cubicBezTo>
                  <a:pt x="7261" y="75"/>
                  <a:pt x="7154" y="74"/>
                  <a:pt x="7048" y="71"/>
                </a:cubicBezTo>
                <a:cubicBezTo>
                  <a:pt x="6227" y="189"/>
                  <a:pt x="5399" y="308"/>
                  <a:pt x="4577" y="308"/>
                </a:cubicBezTo>
                <a:cubicBezTo>
                  <a:pt x="3846" y="308"/>
                  <a:pt x="3119" y="240"/>
                  <a:pt x="2388" y="240"/>
                </a:cubicBezTo>
                <a:cubicBezTo>
                  <a:pt x="2310" y="240"/>
                  <a:pt x="2231" y="241"/>
                  <a:pt x="2153" y="243"/>
                </a:cubicBezTo>
                <a:cubicBezTo>
                  <a:pt x="1461" y="260"/>
                  <a:pt x="521" y="278"/>
                  <a:pt x="1" y="810"/>
                </a:cubicBezTo>
                <a:cubicBezTo>
                  <a:pt x="530" y="1044"/>
                  <a:pt x="1110" y="1097"/>
                  <a:pt x="1687" y="1097"/>
                </a:cubicBezTo>
                <a:cubicBezTo>
                  <a:pt x="1839" y="1097"/>
                  <a:pt x="1991" y="1093"/>
                  <a:pt x="2141" y="1088"/>
                </a:cubicBezTo>
                <a:cubicBezTo>
                  <a:pt x="2526" y="1076"/>
                  <a:pt x="2908" y="1069"/>
                  <a:pt x="3291" y="1069"/>
                </a:cubicBezTo>
                <a:cubicBezTo>
                  <a:pt x="3674" y="1069"/>
                  <a:pt x="4057" y="1076"/>
                  <a:pt x="4441" y="1094"/>
                </a:cubicBezTo>
                <a:cubicBezTo>
                  <a:pt x="6162" y="1165"/>
                  <a:pt x="7894" y="1236"/>
                  <a:pt x="9614" y="1378"/>
                </a:cubicBezTo>
                <a:cubicBezTo>
                  <a:pt x="11329" y="1520"/>
                  <a:pt x="13050" y="1656"/>
                  <a:pt x="14758" y="1868"/>
                </a:cubicBezTo>
                <a:cubicBezTo>
                  <a:pt x="15941" y="2012"/>
                  <a:pt x="17143" y="2183"/>
                  <a:pt x="18339" y="2183"/>
                </a:cubicBezTo>
                <a:cubicBezTo>
                  <a:pt x="18872" y="2183"/>
                  <a:pt x="19403" y="2149"/>
                  <a:pt x="19932" y="2064"/>
                </a:cubicBezTo>
                <a:cubicBezTo>
                  <a:pt x="20192" y="2016"/>
                  <a:pt x="20464" y="1987"/>
                  <a:pt x="20718" y="1916"/>
                </a:cubicBezTo>
                <a:cubicBezTo>
                  <a:pt x="20836" y="1886"/>
                  <a:pt x="20943" y="1845"/>
                  <a:pt x="21043" y="1780"/>
                </a:cubicBezTo>
                <a:cubicBezTo>
                  <a:pt x="21161" y="1691"/>
                  <a:pt x="21274" y="1472"/>
                  <a:pt x="21132" y="1348"/>
                </a:cubicBezTo>
                <a:cubicBezTo>
                  <a:pt x="20954" y="1189"/>
                  <a:pt x="20653" y="1183"/>
                  <a:pt x="20434" y="1177"/>
                </a:cubicBezTo>
                <a:cubicBezTo>
                  <a:pt x="20358" y="1173"/>
                  <a:pt x="20281" y="1172"/>
                  <a:pt x="20204" y="1172"/>
                </a:cubicBezTo>
                <a:cubicBezTo>
                  <a:pt x="20019" y="1172"/>
                  <a:pt x="19832" y="1180"/>
                  <a:pt x="19648" y="1189"/>
                </a:cubicBezTo>
                <a:cubicBezTo>
                  <a:pt x="19411" y="1200"/>
                  <a:pt x="19175" y="1218"/>
                  <a:pt x="18944" y="1230"/>
                </a:cubicBezTo>
                <a:cubicBezTo>
                  <a:pt x="18904" y="1232"/>
                  <a:pt x="18865" y="1233"/>
                  <a:pt x="18825" y="1233"/>
                </a:cubicBezTo>
                <a:cubicBezTo>
                  <a:pt x="18519" y="1233"/>
                  <a:pt x="18207" y="1178"/>
                  <a:pt x="17909" y="1141"/>
                </a:cubicBezTo>
                <a:cubicBezTo>
                  <a:pt x="17005" y="1023"/>
                  <a:pt x="16106" y="869"/>
                  <a:pt x="15208" y="710"/>
                </a:cubicBezTo>
                <a:cubicBezTo>
                  <a:pt x="13429" y="393"/>
                  <a:pt x="11610" y="0"/>
                  <a:pt x="9803" y="0"/>
                </a:cubicBezTo>
                <a:close/>
              </a:path>
            </a:pathLst>
          </a:custGeom>
          <a:solidFill>
            <a:srgbClr val="B1F3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2"/>
          <p:cNvSpPr/>
          <p:nvPr/>
        </p:nvSpPr>
        <p:spPr>
          <a:xfrm>
            <a:off x="3864675" y="4452307"/>
            <a:ext cx="323216" cy="17509"/>
          </a:xfrm>
          <a:custGeom>
            <a:avLst/>
            <a:gdLst/>
            <a:ahLst/>
            <a:cxnLst/>
            <a:rect l="l" t="t" r="r" b="b"/>
            <a:pathLst>
              <a:path w="3212" h="174" extrusionOk="0">
                <a:moveTo>
                  <a:pt x="1513" y="0"/>
                </a:moveTo>
                <a:cubicBezTo>
                  <a:pt x="1007" y="0"/>
                  <a:pt x="501" y="37"/>
                  <a:pt x="1" y="90"/>
                </a:cubicBezTo>
                <a:cubicBezTo>
                  <a:pt x="493" y="70"/>
                  <a:pt x="986" y="45"/>
                  <a:pt x="1478" y="45"/>
                </a:cubicBezTo>
                <a:cubicBezTo>
                  <a:pt x="1866" y="45"/>
                  <a:pt x="2254" y="61"/>
                  <a:pt x="2638" y="108"/>
                </a:cubicBezTo>
                <a:lnTo>
                  <a:pt x="3211" y="173"/>
                </a:lnTo>
                <a:cubicBezTo>
                  <a:pt x="2653" y="48"/>
                  <a:pt x="2084" y="0"/>
                  <a:pt x="1513" y="0"/>
                </a:cubicBezTo>
                <a:close/>
              </a:path>
            </a:pathLst>
          </a:custGeom>
          <a:solidFill>
            <a:srgbClr val="B1F3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2"/>
          <p:cNvSpPr/>
          <p:nvPr/>
        </p:nvSpPr>
        <p:spPr>
          <a:xfrm>
            <a:off x="4701185" y="4206072"/>
            <a:ext cx="1299504" cy="242814"/>
          </a:xfrm>
          <a:custGeom>
            <a:avLst/>
            <a:gdLst/>
            <a:ahLst/>
            <a:cxnLst/>
            <a:rect l="l" t="t" r="r" b="b"/>
            <a:pathLst>
              <a:path w="12914" h="2413" extrusionOk="0">
                <a:moveTo>
                  <a:pt x="12913" y="1"/>
                </a:moveTo>
                <a:cubicBezTo>
                  <a:pt x="12529" y="13"/>
                  <a:pt x="12145" y="60"/>
                  <a:pt x="11772" y="143"/>
                </a:cubicBezTo>
                <a:cubicBezTo>
                  <a:pt x="11246" y="267"/>
                  <a:pt x="10714" y="367"/>
                  <a:pt x="10182" y="432"/>
                </a:cubicBezTo>
                <a:cubicBezTo>
                  <a:pt x="9585" y="503"/>
                  <a:pt x="8982" y="557"/>
                  <a:pt x="8396" y="693"/>
                </a:cubicBezTo>
                <a:cubicBezTo>
                  <a:pt x="7876" y="817"/>
                  <a:pt x="7444" y="1041"/>
                  <a:pt x="6989" y="1302"/>
                </a:cubicBezTo>
                <a:cubicBezTo>
                  <a:pt x="6055" y="1834"/>
                  <a:pt x="5014" y="1745"/>
                  <a:pt x="3974" y="1810"/>
                </a:cubicBezTo>
                <a:cubicBezTo>
                  <a:pt x="2638" y="1887"/>
                  <a:pt x="1313" y="2064"/>
                  <a:pt x="1" y="2330"/>
                </a:cubicBezTo>
                <a:cubicBezTo>
                  <a:pt x="274" y="2366"/>
                  <a:pt x="550" y="2379"/>
                  <a:pt x="827" y="2379"/>
                </a:cubicBezTo>
                <a:cubicBezTo>
                  <a:pt x="1246" y="2379"/>
                  <a:pt x="1666" y="2348"/>
                  <a:pt x="2082" y="2313"/>
                </a:cubicBezTo>
                <a:cubicBezTo>
                  <a:pt x="2648" y="2255"/>
                  <a:pt x="3214" y="2227"/>
                  <a:pt x="3780" y="2227"/>
                </a:cubicBezTo>
                <a:cubicBezTo>
                  <a:pt x="3965" y="2227"/>
                  <a:pt x="4150" y="2230"/>
                  <a:pt x="4334" y="2236"/>
                </a:cubicBezTo>
                <a:cubicBezTo>
                  <a:pt x="4772" y="2253"/>
                  <a:pt x="5204" y="2283"/>
                  <a:pt x="5635" y="2324"/>
                </a:cubicBezTo>
                <a:cubicBezTo>
                  <a:pt x="5973" y="2360"/>
                  <a:pt x="6307" y="2412"/>
                  <a:pt x="6643" y="2412"/>
                </a:cubicBezTo>
                <a:cubicBezTo>
                  <a:pt x="6701" y="2412"/>
                  <a:pt x="6759" y="2411"/>
                  <a:pt x="6818" y="2407"/>
                </a:cubicBezTo>
                <a:cubicBezTo>
                  <a:pt x="7586" y="2366"/>
                  <a:pt x="8296" y="2106"/>
                  <a:pt x="9029" y="1893"/>
                </a:cubicBezTo>
                <a:cubicBezTo>
                  <a:pt x="9366" y="1786"/>
                  <a:pt x="9709" y="1710"/>
                  <a:pt x="10058" y="1662"/>
                </a:cubicBezTo>
                <a:cubicBezTo>
                  <a:pt x="10240" y="1641"/>
                  <a:pt x="10421" y="1634"/>
                  <a:pt x="10601" y="1634"/>
                </a:cubicBezTo>
                <a:cubicBezTo>
                  <a:pt x="10820" y="1634"/>
                  <a:pt x="11038" y="1644"/>
                  <a:pt x="11258" y="1650"/>
                </a:cubicBezTo>
                <a:cubicBezTo>
                  <a:pt x="11808" y="1674"/>
                  <a:pt x="12363" y="1692"/>
                  <a:pt x="12913" y="1704"/>
                </a:cubicBezTo>
                <a:lnTo>
                  <a:pt x="12913" y="1"/>
                </a:lnTo>
                <a:close/>
              </a:path>
            </a:pathLst>
          </a:custGeom>
          <a:solidFill>
            <a:srgbClr val="B1F3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p2"/>
          <p:cNvSpPr/>
          <p:nvPr/>
        </p:nvSpPr>
        <p:spPr>
          <a:xfrm>
            <a:off x="-15950" y="3935950"/>
            <a:ext cx="9496918" cy="2312749"/>
          </a:xfrm>
          <a:custGeom>
            <a:avLst/>
            <a:gdLst/>
            <a:ahLst/>
            <a:cxnLst/>
            <a:rect l="l" t="t" r="r" b="b"/>
            <a:pathLst>
              <a:path w="61424" h="32791" extrusionOk="0">
                <a:moveTo>
                  <a:pt x="61311" y="118"/>
                </a:moveTo>
                <a:lnTo>
                  <a:pt x="61305" y="32672"/>
                </a:lnTo>
                <a:lnTo>
                  <a:pt x="118" y="32672"/>
                </a:lnTo>
                <a:lnTo>
                  <a:pt x="118" y="704"/>
                </a:lnTo>
                <a:lnTo>
                  <a:pt x="61311" y="118"/>
                </a:lnTo>
                <a:close/>
                <a:moveTo>
                  <a:pt x="61364" y="0"/>
                </a:moveTo>
                <a:lnTo>
                  <a:pt x="59" y="586"/>
                </a:lnTo>
                <a:cubicBezTo>
                  <a:pt x="30" y="586"/>
                  <a:pt x="0" y="615"/>
                  <a:pt x="0" y="645"/>
                </a:cubicBezTo>
                <a:lnTo>
                  <a:pt x="0" y="32731"/>
                </a:lnTo>
                <a:cubicBezTo>
                  <a:pt x="0" y="32749"/>
                  <a:pt x="6" y="32760"/>
                  <a:pt x="18" y="32772"/>
                </a:cubicBezTo>
                <a:cubicBezTo>
                  <a:pt x="30" y="32784"/>
                  <a:pt x="47" y="32790"/>
                  <a:pt x="59" y="32790"/>
                </a:cubicBezTo>
                <a:lnTo>
                  <a:pt x="61364" y="32790"/>
                </a:lnTo>
                <a:cubicBezTo>
                  <a:pt x="61400" y="32790"/>
                  <a:pt x="61423" y="32766"/>
                  <a:pt x="61423" y="32731"/>
                </a:cubicBezTo>
                <a:lnTo>
                  <a:pt x="61423" y="59"/>
                </a:lnTo>
                <a:cubicBezTo>
                  <a:pt x="61423" y="42"/>
                  <a:pt x="61418" y="30"/>
                  <a:pt x="61406" y="18"/>
                </a:cubicBezTo>
                <a:cubicBezTo>
                  <a:pt x="61400" y="6"/>
                  <a:pt x="61382" y="0"/>
                  <a:pt x="6136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p2"/>
          <p:cNvSpPr/>
          <p:nvPr/>
        </p:nvSpPr>
        <p:spPr>
          <a:xfrm>
            <a:off x="-97601" y="4269165"/>
            <a:ext cx="374334" cy="9157"/>
          </a:xfrm>
          <a:custGeom>
            <a:avLst/>
            <a:gdLst/>
            <a:ahLst/>
            <a:cxnLst/>
            <a:rect l="l" t="t" r="r" b="b"/>
            <a:pathLst>
              <a:path w="3720" h="91" extrusionOk="0">
                <a:moveTo>
                  <a:pt x="1863" y="1"/>
                </a:moveTo>
                <a:cubicBezTo>
                  <a:pt x="834" y="1"/>
                  <a:pt x="1" y="18"/>
                  <a:pt x="1" y="42"/>
                </a:cubicBezTo>
                <a:cubicBezTo>
                  <a:pt x="1" y="66"/>
                  <a:pt x="834" y="89"/>
                  <a:pt x="1863" y="89"/>
                </a:cubicBezTo>
                <a:cubicBezTo>
                  <a:pt x="1997" y="90"/>
                  <a:pt x="2129" y="90"/>
                  <a:pt x="2255" y="90"/>
                </a:cubicBezTo>
                <a:cubicBezTo>
                  <a:pt x="3091" y="90"/>
                  <a:pt x="3719" y="74"/>
                  <a:pt x="3719" y="54"/>
                </a:cubicBezTo>
                <a:cubicBezTo>
                  <a:pt x="3719" y="30"/>
                  <a:pt x="2886" y="6"/>
                  <a:pt x="1863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8" name="Google Shape;168;p2"/>
          <p:cNvSpPr/>
          <p:nvPr/>
        </p:nvSpPr>
        <p:spPr>
          <a:xfrm>
            <a:off x="-73752" y="4571147"/>
            <a:ext cx="386208" cy="55345"/>
          </a:xfrm>
          <a:custGeom>
            <a:avLst/>
            <a:gdLst/>
            <a:ahLst/>
            <a:cxnLst/>
            <a:rect l="l" t="t" r="r" b="b"/>
            <a:pathLst>
              <a:path w="3838" h="550" extrusionOk="0">
                <a:moveTo>
                  <a:pt x="3758" y="0"/>
                </a:moveTo>
                <a:cubicBezTo>
                  <a:pt x="3732" y="0"/>
                  <a:pt x="3707" y="3"/>
                  <a:pt x="3683" y="9"/>
                </a:cubicBezTo>
                <a:cubicBezTo>
                  <a:pt x="3583" y="15"/>
                  <a:pt x="3441" y="27"/>
                  <a:pt x="3270" y="50"/>
                </a:cubicBezTo>
                <a:cubicBezTo>
                  <a:pt x="2921" y="92"/>
                  <a:pt x="2442" y="175"/>
                  <a:pt x="1916" y="269"/>
                </a:cubicBezTo>
                <a:cubicBezTo>
                  <a:pt x="1389" y="364"/>
                  <a:pt x="911" y="435"/>
                  <a:pt x="562" y="476"/>
                </a:cubicBezTo>
                <a:cubicBezTo>
                  <a:pt x="213" y="512"/>
                  <a:pt x="0" y="523"/>
                  <a:pt x="0" y="535"/>
                </a:cubicBezTo>
                <a:cubicBezTo>
                  <a:pt x="35" y="544"/>
                  <a:pt x="73" y="549"/>
                  <a:pt x="111" y="549"/>
                </a:cubicBezTo>
                <a:cubicBezTo>
                  <a:pt x="125" y="549"/>
                  <a:pt x="140" y="549"/>
                  <a:pt x="154" y="547"/>
                </a:cubicBezTo>
                <a:cubicBezTo>
                  <a:pt x="248" y="547"/>
                  <a:pt x="390" y="547"/>
                  <a:pt x="568" y="535"/>
                </a:cubicBezTo>
                <a:cubicBezTo>
                  <a:pt x="1023" y="500"/>
                  <a:pt x="1478" y="441"/>
                  <a:pt x="1928" y="358"/>
                </a:cubicBezTo>
                <a:lnTo>
                  <a:pt x="3276" y="115"/>
                </a:lnTo>
                <a:cubicBezTo>
                  <a:pt x="3624" y="50"/>
                  <a:pt x="3837" y="21"/>
                  <a:pt x="3837" y="9"/>
                </a:cubicBezTo>
                <a:cubicBezTo>
                  <a:pt x="3811" y="3"/>
                  <a:pt x="3784" y="0"/>
                  <a:pt x="3758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9" name="Google Shape;169;p2"/>
          <p:cNvSpPr/>
          <p:nvPr/>
        </p:nvSpPr>
        <p:spPr>
          <a:xfrm>
            <a:off x="561656" y="4037546"/>
            <a:ext cx="53131" cy="9358"/>
          </a:xfrm>
          <a:custGeom>
            <a:avLst/>
            <a:gdLst/>
            <a:ahLst/>
            <a:cxnLst/>
            <a:rect l="l" t="t" r="r" b="b"/>
            <a:pathLst>
              <a:path w="528" h="93" extrusionOk="0">
                <a:moveTo>
                  <a:pt x="156" y="0"/>
                </a:moveTo>
                <a:cubicBezTo>
                  <a:pt x="64" y="0"/>
                  <a:pt x="1" y="11"/>
                  <a:pt x="1" y="29"/>
                </a:cubicBezTo>
                <a:cubicBezTo>
                  <a:pt x="1" y="58"/>
                  <a:pt x="113" y="82"/>
                  <a:pt x="261" y="88"/>
                </a:cubicBezTo>
                <a:cubicBezTo>
                  <a:pt x="301" y="91"/>
                  <a:pt x="338" y="92"/>
                  <a:pt x="372" y="92"/>
                </a:cubicBezTo>
                <a:cubicBezTo>
                  <a:pt x="464" y="92"/>
                  <a:pt x="527" y="81"/>
                  <a:pt x="527" y="64"/>
                </a:cubicBezTo>
                <a:cubicBezTo>
                  <a:pt x="527" y="35"/>
                  <a:pt x="415" y="11"/>
                  <a:pt x="267" y="5"/>
                </a:cubicBezTo>
                <a:cubicBezTo>
                  <a:pt x="227" y="2"/>
                  <a:pt x="190" y="0"/>
                  <a:pt x="156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p2"/>
          <p:cNvSpPr/>
          <p:nvPr/>
        </p:nvSpPr>
        <p:spPr>
          <a:xfrm>
            <a:off x="1319073" y="3768067"/>
            <a:ext cx="1025193" cy="14390"/>
          </a:xfrm>
          <a:custGeom>
            <a:avLst/>
            <a:gdLst/>
            <a:ahLst/>
            <a:cxnLst/>
            <a:rect l="l" t="t" r="r" b="b"/>
            <a:pathLst>
              <a:path w="10188" h="143" extrusionOk="0">
                <a:moveTo>
                  <a:pt x="10125" y="1"/>
                </a:moveTo>
                <a:cubicBezTo>
                  <a:pt x="10110" y="1"/>
                  <a:pt x="10096" y="2"/>
                  <a:pt x="10081" y="5"/>
                </a:cubicBezTo>
                <a:lnTo>
                  <a:pt x="9785" y="5"/>
                </a:lnTo>
                <a:lnTo>
                  <a:pt x="8697" y="17"/>
                </a:lnTo>
                <a:cubicBezTo>
                  <a:pt x="7775" y="28"/>
                  <a:pt x="6498" y="46"/>
                  <a:pt x="5091" y="52"/>
                </a:cubicBezTo>
                <a:cubicBezTo>
                  <a:pt x="4622" y="54"/>
                  <a:pt x="4168" y="55"/>
                  <a:pt x="3737" y="55"/>
                </a:cubicBezTo>
                <a:cubicBezTo>
                  <a:pt x="2875" y="55"/>
                  <a:pt x="2105" y="52"/>
                  <a:pt x="1490" y="52"/>
                </a:cubicBezTo>
                <a:lnTo>
                  <a:pt x="107" y="52"/>
                </a:lnTo>
                <a:cubicBezTo>
                  <a:pt x="101" y="22"/>
                  <a:pt x="79" y="9"/>
                  <a:pt x="56" y="9"/>
                </a:cubicBezTo>
                <a:cubicBezTo>
                  <a:pt x="28" y="9"/>
                  <a:pt x="0" y="28"/>
                  <a:pt x="0" y="64"/>
                </a:cubicBezTo>
                <a:cubicBezTo>
                  <a:pt x="0" y="96"/>
                  <a:pt x="27" y="114"/>
                  <a:pt x="54" y="114"/>
                </a:cubicBezTo>
                <a:cubicBezTo>
                  <a:pt x="78" y="114"/>
                  <a:pt x="101" y="100"/>
                  <a:pt x="107" y="70"/>
                </a:cubicBezTo>
                <a:lnTo>
                  <a:pt x="402" y="82"/>
                </a:lnTo>
                <a:cubicBezTo>
                  <a:pt x="657" y="93"/>
                  <a:pt x="1029" y="105"/>
                  <a:pt x="1490" y="111"/>
                </a:cubicBezTo>
                <a:cubicBezTo>
                  <a:pt x="2254" y="131"/>
                  <a:pt x="3262" y="142"/>
                  <a:pt x="4385" y="142"/>
                </a:cubicBezTo>
                <a:cubicBezTo>
                  <a:pt x="4618" y="142"/>
                  <a:pt x="4855" y="142"/>
                  <a:pt x="5097" y="141"/>
                </a:cubicBezTo>
                <a:cubicBezTo>
                  <a:pt x="6504" y="135"/>
                  <a:pt x="7775" y="105"/>
                  <a:pt x="8697" y="76"/>
                </a:cubicBezTo>
                <a:cubicBezTo>
                  <a:pt x="9159" y="64"/>
                  <a:pt x="9531" y="46"/>
                  <a:pt x="9791" y="34"/>
                </a:cubicBezTo>
                <a:lnTo>
                  <a:pt x="9785" y="34"/>
                </a:lnTo>
                <a:lnTo>
                  <a:pt x="10081" y="22"/>
                </a:lnTo>
                <a:cubicBezTo>
                  <a:pt x="10116" y="17"/>
                  <a:pt x="10152" y="17"/>
                  <a:pt x="10187" y="11"/>
                </a:cubicBezTo>
                <a:cubicBezTo>
                  <a:pt x="10167" y="4"/>
                  <a:pt x="10146" y="1"/>
                  <a:pt x="10125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" name="Google Shape;171;p2"/>
          <p:cNvSpPr/>
          <p:nvPr/>
        </p:nvSpPr>
        <p:spPr>
          <a:xfrm>
            <a:off x="882957" y="4128412"/>
            <a:ext cx="633148" cy="9056"/>
          </a:xfrm>
          <a:custGeom>
            <a:avLst/>
            <a:gdLst/>
            <a:ahLst/>
            <a:cxnLst/>
            <a:rect l="l" t="t" r="r" b="b"/>
            <a:pathLst>
              <a:path w="6292" h="90" extrusionOk="0">
                <a:moveTo>
                  <a:pt x="3146" y="1"/>
                </a:moveTo>
                <a:cubicBezTo>
                  <a:pt x="1408" y="1"/>
                  <a:pt x="1" y="18"/>
                  <a:pt x="1" y="42"/>
                </a:cubicBezTo>
                <a:cubicBezTo>
                  <a:pt x="1" y="66"/>
                  <a:pt x="1408" y="89"/>
                  <a:pt x="3146" y="89"/>
                </a:cubicBezTo>
                <a:cubicBezTo>
                  <a:pt x="4884" y="89"/>
                  <a:pt x="6291" y="66"/>
                  <a:pt x="6291" y="42"/>
                </a:cubicBezTo>
                <a:cubicBezTo>
                  <a:pt x="6291" y="18"/>
                  <a:pt x="4884" y="1"/>
                  <a:pt x="3146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" name="Google Shape;172;p2"/>
          <p:cNvSpPr/>
          <p:nvPr/>
        </p:nvSpPr>
        <p:spPr>
          <a:xfrm>
            <a:off x="1922934" y="3936315"/>
            <a:ext cx="500421" cy="8956"/>
          </a:xfrm>
          <a:custGeom>
            <a:avLst/>
            <a:gdLst/>
            <a:ahLst/>
            <a:cxnLst/>
            <a:rect l="l" t="t" r="r" b="b"/>
            <a:pathLst>
              <a:path w="4973" h="89" extrusionOk="0">
                <a:moveTo>
                  <a:pt x="2489" y="0"/>
                </a:moveTo>
                <a:cubicBezTo>
                  <a:pt x="1112" y="0"/>
                  <a:pt x="0" y="24"/>
                  <a:pt x="0" y="47"/>
                </a:cubicBezTo>
                <a:cubicBezTo>
                  <a:pt x="0" y="71"/>
                  <a:pt x="1112" y="89"/>
                  <a:pt x="2489" y="89"/>
                </a:cubicBezTo>
                <a:cubicBezTo>
                  <a:pt x="3861" y="89"/>
                  <a:pt x="4973" y="71"/>
                  <a:pt x="4973" y="47"/>
                </a:cubicBezTo>
                <a:cubicBezTo>
                  <a:pt x="4973" y="24"/>
                  <a:pt x="3861" y="0"/>
                  <a:pt x="2489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3" name="Google Shape;173;p2"/>
          <p:cNvSpPr/>
          <p:nvPr/>
        </p:nvSpPr>
        <p:spPr>
          <a:xfrm>
            <a:off x="2673709" y="4054049"/>
            <a:ext cx="123872" cy="9056"/>
          </a:xfrm>
          <a:custGeom>
            <a:avLst/>
            <a:gdLst/>
            <a:ahLst/>
            <a:cxnLst/>
            <a:rect l="l" t="t" r="r" b="b"/>
            <a:pathLst>
              <a:path w="1231" h="90" extrusionOk="0">
                <a:moveTo>
                  <a:pt x="616" y="1"/>
                </a:moveTo>
                <a:cubicBezTo>
                  <a:pt x="279" y="1"/>
                  <a:pt x="1" y="24"/>
                  <a:pt x="1" y="48"/>
                </a:cubicBezTo>
                <a:cubicBezTo>
                  <a:pt x="1" y="72"/>
                  <a:pt x="279" y="89"/>
                  <a:pt x="616" y="89"/>
                </a:cubicBezTo>
                <a:cubicBezTo>
                  <a:pt x="959" y="89"/>
                  <a:pt x="1231" y="72"/>
                  <a:pt x="1231" y="48"/>
                </a:cubicBezTo>
                <a:cubicBezTo>
                  <a:pt x="1231" y="24"/>
                  <a:pt x="959" y="1"/>
                  <a:pt x="616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4" name="Google Shape;174;p2"/>
          <p:cNvSpPr/>
          <p:nvPr/>
        </p:nvSpPr>
        <p:spPr>
          <a:xfrm>
            <a:off x="3204414" y="4021949"/>
            <a:ext cx="232751" cy="9056"/>
          </a:xfrm>
          <a:custGeom>
            <a:avLst/>
            <a:gdLst/>
            <a:ahLst/>
            <a:cxnLst/>
            <a:rect l="l" t="t" r="r" b="b"/>
            <a:pathLst>
              <a:path w="2313" h="90" extrusionOk="0">
                <a:moveTo>
                  <a:pt x="1154" y="0"/>
                </a:moveTo>
                <a:cubicBezTo>
                  <a:pt x="515" y="0"/>
                  <a:pt x="1" y="18"/>
                  <a:pt x="1" y="42"/>
                </a:cubicBezTo>
                <a:cubicBezTo>
                  <a:pt x="1" y="71"/>
                  <a:pt x="515" y="89"/>
                  <a:pt x="1154" y="89"/>
                </a:cubicBezTo>
                <a:cubicBezTo>
                  <a:pt x="1792" y="89"/>
                  <a:pt x="2312" y="71"/>
                  <a:pt x="2312" y="42"/>
                </a:cubicBezTo>
                <a:cubicBezTo>
                  <a:pt x="2312" y="18"/>
                  <a:pt x="1792" y="0"/>
                  <a:pt x="1154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2"/>
          <p:cNvSpPr/>
          <p:nvPr/>
        </p:nvSpPr>
        <p:spPr>
          <a:xfrm>
            <a:off x="3749860" y="4225896"/>
            <a:ext cx="507062" cy="9358"/>
          </a:xfrm>
          <a:custGeom>
            <a:avLst/>
            <a:gdLst/>
            <a:ahLst/>
            <a:cxnLst/>
            <a:rect l="l" t="t" r="r" b="b"/>
            <a:pathLst>
              <a:path w="5039" h="93" extrusionOk="0">
                <a:moveTo>
                  <a:pt x="3500" y="0"/>
                </a:moveTo>
                <a:cubicBezTo>
                  <a:pt x="3199" y="0"/>
                  <a:pt x="2868" y="2"/>
                  <a:pt x="2519" y="5"/>
                </a:cubicBezTo>
                <a:cubicBezTo>
                  <a:pt x="1822" y="5"/>
                  <a:pt x="1195" y="17"/>
                  <a:pt x="740" y="29"/>
                </a:cubicBezTo>
                <a:cubicBezTo>
                  <a:pt x="515" y="29"/>
                  <a:pt x="326" y="40"/>
                  <a:pt x="202" y="46"/>
                </a:cubicBezTo>
                <a:cubicBezTo>
                  <a:pt x="184" y="45"/>
                  <a:pt x="167" y="44"/>
                  <a:pt x="150" y="44"/>
                </a:cubicBezTo>
                <a:cubicBezTo>
                  <a:pt x="98" y="44"/>
                  <a:pt x="50" y="51"/>
                  <a:pt x="1" y="64"/>
                </a:cubicBezTo>
                <a:cubicBezTo>
                  <a:pt x="48" y="73"/>
                  <a:pt x="96" y="78"/>
                  <a:pt x="146" y="78"/>
                </a:cubicBezTo>
                <a:cubicBezTo>
                  <a:pt x="164" y="78"/>
                  <a:pt x="183" y="77"/>
                  <a:pt x="202" y="76"/>
                </a:cubicBezTo>
                <a:cubicBezTo>
                  <a:pt x="326" y="82"/>
                  <a:pt x="509" y="88"/>
                  <a:pt x="740" y="88"/>
                </a:cubicBezTo>
                <a:cubicBezTo>
                  <a:pt x="967" y="91"/>
                  <a:pt x="1239" y="92"/>
                  <a:pt x="1541" y="92"/>
                </a:cubicBezTo>
                <a:cubicBezTo>
                  <a:pt x="1842" y="92"/>
                  <a:pt x="2174" y="91"/>
                  <a:pt x="2519" y="88"/>
                </a:cubicBezTo>
                <a:cubicBezTo>
                  <a:pt x="3217" y="82"/>
                  <a:pt x="3844" y="76"/>
                  <a:pt x="4299" y="64"/>
                </a:cubicBezTo>
                <a:cubicBezTo>
                  <a:pt x="4530" y="58"/>
                  <a:pt x="4713" y="52"/>
                  <a:pt x="4843" y="46"/>
                </a:cubicBezTo>
                <a:cubicBezTo>
                  <a:pt x="4908" y="46"/>
                  <a:pt x="4973" y="40"/>
                  <a:pt x="5038" y="29"/>
                </a:cubicBezTo>
                <a:cubicBezTo>
                  <a:pt x="4973" y="17"/>
                  <a:pt x="4908" y="11"/>
                  <a:pt x="4837" y="11"/>
                </a:cubicBezTo>
                <a:cubicBezTo>
                  <a:pt x="4713" y="11"/>
                  <a:pt x="4530" y="5"/>
                  <a:pt x="4299" y="5"/>
                </a:cubicBezTo>
                <a:cubicBezTo>
                  <a:pt x="4071" y="2"/>
                  <a:pt x="3801" y="0"/>
                  <a:pt x="3500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" name="Google Shape;176;p2"/>
          <p:cNvSpPr/>
          <p:nvPr/>
        </p:nvSpPr>
        <p:spPr>
          <a:xfrm>
            <a:off x="4348388" y="4216235"/>
            <a:ext cx="53031" cy="9056"/>
          </a:xfrm>
          <a:custGeom>
            <a:avLst/>
            <a:gdLst/>
            <a:ahLst/>
            <a:cxnLst/>
            <a:rect l="l" t="t" r="r" b="b"/>
            <a:pathLst>
              <a:path w="527" h="90" extrusionOk="0">
                <a:moveTo>
                  <a:pt x="261" y="0"/>
                </a:moveTo>
                <a:cubicBezTo>
                  <a:pt x="113" y="0"/>
                  <a:pt x="1" y="24"/>
                  <a:pt x="1" y="48"/>
                </a:cubicBezTo>
                <a:cubicBezTo>
                  <a:pt x="1" y="71"/>
                  <a:pt x="113" y="89"/>
                  <a:pt x="261" y="89"/>
                </a:cubicBezTo>
                <a:cubicBezTo>
                  <a:pt x="409" y="89"/>
                  <a:pt x="527" y="71"/>
                  <a:pt x="527" y="48"/>
                </a:cubicBezTo>
                <a:cubicBezTo>
                  <a:pt x="527" y="24"/>
                  <a:pt x="409" y="0"/>
                  <a:pt x="261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" name="Google Shape;177;p2"/>
          <p:cNvSpPr/>
          <p:nvPr/>
        </p:nvSpPr>
        <p:spPr>
          <a:xfrm>
            <a:off x="4196643" y="4335378"/>
            <a:ext cx="1100160" cy="66615"/>
          </a:xfrm>
          <a:custGeom>
            <a:avLst/>
            <a:gdLst/>
            <a:ahLst/>
            <a:cxnLst/>
            <a:rect l="l" t="t" r="r" b="b"/>
            <a:pathLst>
              <a:path w="10933" h="662" extrusionOk="0">
                <a:moveTo>
                  <a:pt x="10879" y="0"/>
                </a:moveTo>
                <a:cubicBezTo>
                  <a:pt x="10860" y="0"/>
                  <a:pt x="10841" y="2"/>
                  <a:pt x="10821" y="5"/>
                </a:cubicBezTo>
                <a:lnTo>
                  <a:pt x="10501" y="22"/>
                </a:lnTo>
                <a:cubicBezTo>
                  <a:pt x="10229" y="40"/>
                  <a:pt x="9827" y="58"/>
                  <a:pt x="9331" y="64"/>
                </a:cubicBezTo>
                <a:cubicBezTo>
                  <a:pt x="9198" y="65"/>
                  <a:pt x="9058" y="66"/>
                  <a:pt x="8912" y="66"/>
                </a:cubicBezTo>
                <a:cubicBezTo>
                  <a:pt x="8513" y="66"/>
                  <a:pt x="8067" y="61"/>
                  <a:pt x="7587" y="52"/>
                </a:cubicBezTo>
                <a:cubicBezTo>
                  <a:pt x="7083" y="43"/>
                  <a:pt x="6541" y="30"/>
                  <a:pt x="5971" y="30"/>
                </a:cubicBezTo>
                <a:cubicBezTo>
                  <a:pt x="5799" y="30"/>
                  <a:pt x="5623" y="32"/>
                  <a:pt x="5446" y="34"/>
                </a:cubicBezTo>
                <a:cubicBezTo>
                  <a:pt x="4151" y="52"/>
                  <a:pt x="2863" y="158"/>
                  <a:pt x="1580" y="359"/>
                </a:cubicBezTo>
                <a:cubicBezTo>
                  <a:pt x="1089" y="430"/>
                  <a:pt x="693" y="507"/>
                  <a:pt x="421" y="566"/>
                </a:cubicBezTo>
                <a:cubicBezTo>
                  <a:pt x="285" y="590"/>
                  <a:pt x="178" y="614"/>
                  <a:pt x="107" y="631"/>
                </a:cubicBezTo>
                <a:cubicBezTo>
                  <a:pt x="72" y="637"/>
                  <a:pt x="36" y="649"/>
                  <a:pt x="1" y="661"/>
                </a:cubicBezTo>
                <a:cubicBezTo>
                  <a:pt x="36" y="661"/>
                  <a:pt x="72" y="661"/>
                  <a:pt x="107" y="649"/>
                </a:cubicBezTo>
                <a:lnTo>
                  <a:pt x="427" y="596"/>
                </a:lnTo>
                <a:cubicBezTo>
                  <a:pt x="699" y="549"/>
                  <a:pt x="1095" y="490"/>
                  <a:pt x="1585" y="419"/>
                </a:cubicBezTo>
                <a:cubicBezTo>
                  <a:pt x="2868" y="241"/>
                  <a:pt x="4157" y="141"/>
                  <a:pt x="5452" y="123"/>
                </a:cubicBezTo>
                <a:cubicBezTo>
                  <a:pt x="5672" y="120"/>
                  <a:pt x="5890" y="118"/>
                  <a:pt x="6105" y="118"/>
                </a:cubicBezTo>
                <a:cubicBezTo>
                  <a:pt x="6623" y="118"/>
                  <a:pt x="7122" y="126"/>
                  <a:pt x="7587" y="135"/>
                </a:cubicBezTo>
                <a:cubicBezTo>
                  <a:pt x="7837" y="139"/>
                  <a:pt x="8078" y="141"/>
                  <a:pt x="8308" y="141"/>
                </a:cubicBezTo>
                <a:cubicBezTo>
                  <a:pt x="8681" y="141"/>
                  <a:pt x="9024" y="136"/>
                  <a:pt x="9331" y="129"/>
                </a:cubicBezTo>
                <a:cubicBezTo>
                  <a:pt x="9827" y="111"/>
                  <a:pt x="10229" y="88"/>
                  <a:pt x="10507" y="58"/>
                </a:cubicBezTo>
                <a:cubicBezTo>
                  <a:pt x="10643" y="46"/>
                  <a:pt x="10750" y="28"/>
                  <a:pt x="10826" y="22"/>
                </a:cubicBezTo>
                <a:cubicBezTo>
                  <a:pt x="10862" y="17"/>
                  <a:pt x="10897" y="11"/>
                  <a:pt x="10933" y="5"/>
                </a:cubicBezTo>
                <a:cubicBezTo>
                  <a:pt x="10915" y="2"/>
                  <a:pt x="10897" y="0"/>
                  <a:pt x="10879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8" name="Google Shape;178;p2"/>
          <p:cNvSpPr/>
          <p:nvPr/>
        </p:nvSpPr>
        <p:spPr>
          <a:xfrm>
            <a:off x="5099264" y="4514293"/>
            <a:ext cx="64905" cy="9056"/>
          </a:xfrm>
          <a:custGeom>
            <a:avLst/>
            <a:gdLst/>
            <a:ahLst/>
            <a:cxnLst/>
            <a:rect l="l" t="t" r="r" b="b"/>
            <a:pathLst>
              <a:path w="645" h="90" extrusionOk="0">
                <a:moveTo>
                  <a:pt x="325" y="0"/>
                </a:moveTo>
                <a:cubicBezTo>
                  <a:pt x="142" y="0"/>
                  <a:pt x="0" y="18"/>
                  <a:pt x="0" y="42"/>
                </a:cubicBezTo>
                <a:cubicBezTo>
                  <a:pt x="0" y="65"/>
                  <a:pt x="148" y="89"/>
                  <a:pt x="325" y="89"/>
                </a:cubicBezTo>
                <a:cubicBezTo>
                  <a:pt x="497" y="89"/>
                  <a:pt x="644" y="65"/>
                  <a:pt x="644" y="42"/>
                </a:cubicBezTo>
                <a:cubicBezTo>
                  <a:pt x="644" y="18"/>
                  <a:pt x="503" y="0"/>
                  <a:pt x="325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9" name="Google Shape;179;p2"/>
          <p:cNvSpPr/>
          <p:nvPr/>
        </p:nvSpPr>
        <p:spPr>
          <a:xfrm>
            <a:off x="5243764" y="4495274"/>
            <a:ext cx="433201" cy="8956"/>
          </a:xfrm>
          <a:custGeom>
            <a:avLst/>
            <a:gdLst/>
            <a:ahLst/>
            <a:cxnLst/>
            <a:rect l="l" t="t" r="r" b="b"/>
            <a:pathLst>
              <a:path w="4305" h="89" extrusionOk="0">
                <a:moveTo>
                  <a:pt x="2153" y="0"/>
                </a:moveTo>
                <a:cubicBezTo>
                  <a:pt x="1562" y="0"/>
                  <a:pt x="1018" y="0"/>
                  <a:pt x="633" y="6"/>
                </a:cubicBezTo>
                <a:cubicBezTo>
                  <a:pt x="438" y="6"/>
                  <a:pt x="279" y="12"/>
                  <a:pt x="172" y="18"/>
                </a:cubicBezTo>
                <a:cubicBezTo>
                  <a:pt x="113" y="18"/>
                  <a:pt x="54" y="24"/>
                  <a:pt x="1" y="36"/>
                </a:cubicBezTo>
                <a:cubicBezTo>
                  <a:pt x="54" y="48"/>
                  <a:pt x="113" y="53"/>
                  <a:pt x="166" y="53"/>
                </a:cubicBezTo>
                <a:cubicBezTo>
                  <a:pt x="279" y="59"/>
                  <a:pt x="432" y="65"/>
                  <a:pt x="627" y="71"/>
                </a:cubicBezTo>
                <a:cubicBezTo>
                  <a:pt x="1018" y="77"/>
                  <a:pt x="1556" y="83"/>
                  <a:pt x="2153" y="89"/>
                </a:cubicBezTo>
                <a:cubicBezTo>
                  <a:pt x="2744" y="89"/>
                  <a:pt x="3282" y="89"/>
                  <a:pt x="3672" y="83"/>
                </a:cubicBezTo>
                <a:cubicBezTo>
                  <a:pt x="3867" y="83"/>
                  <a:pt x="4027" y="71"/>
                  <a:pt x="4133" y="71"/>
                </a:cubicBezTo>
                <a:cubicBezTo>
                  <a:pt x="4193" y="71"/>
                  <a:pt x="4246" y="65"/>
                  <a:pt x="4305" y="53"/>
                </a:cubicBezTo>
                <a:cubicBezTo>
                  <a:pt x="4261" y="40"/>
                  <a:pt x="4220" y="34"/>
                  <a:pt x="4177" y="34"/>
                </a:cubicBezTo>
                <a:cubicBezTo>
                  <a:pt x="4163" y="34"/>
                  <a:pt x="4148" y="34"/>
                  <a:pt x="4133" y="36"/>
                </a:cubicBezTo>
                <a:cubicBezTo>
                  <a:pt x="4027" y="30"/>
                  <a:pt x="3867" y="24"/>
                  <a:pt x="3672" y="18"/>
                </a:cubicBezTo>
                <a:cubicBezTo>
                  <a:pt x="3282" y="12"/>
                  <a:pt x="2744" y="0"/>
                  <a:pt x="2153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p2"/>
          <p:cNvSpPr/>
          <p:nvPr/>
        </p:nvSpPr>
        <p:spPr>
          <a:xfrm>
            <a:off x="5352642" y="4342925"/>
            <a:ext cx="117935" cy="9056"/>
          </a:xfrm>
          <a:custGeom>
            <a:avLst/>
            <a:gdLst/>
            <a:ahLst/>
            <a:cxnLst/>
            <a:rect l="l" t="t" r="r" b="b"/>
            <a:pathLst>
              <a:path w="1172" h="90" extrusionOk="0">
                <a:moveTo>
                  <a:pt x="586" y="1"/>
                </a:moveTo>
                <a:cubicBezTo>
                  <a:pt x="267" y="1"/>
                  <a:pt x="1" y="24"/>
                  <a:pt x="1" y="48"/>
                </a:cubicBezTo>
                <a:cubicBezTo>
                  <a:pt x="1" y="72"/>
                  <a:pt x="261" y="89"/>
                  <a:pt x="586" y="89"/>
                </a:cubicBezTo>
                <a:cubicBezTo>
                  <a:pt x="911" y="89"/>
                  <a:pt x="1171" y="72"/>
                  <a:pt x="1171" y="48"/>
                </a:cubicBezTo>
                <a:cubicBezTo>
                  <a:pt x="1171" y="24"/>
                  <a:pt x="911" y="1"/>
                  <a:pt x="586" y="1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" name="Google Shape;181;p2"/>
          <p:cNvSpPr/>
          <p:nvPr/>
        </p:nvSpPr>
        <p:spPr>
          <a:xfrm>
            <a:off x="4966537" y="4693409"/>
            <a:ext cx="262437" cy="8654"/>
          </a:xfrm>
          <a:custGeom>
            <a:avLst/>
            <a:gdLst/>
            <a:ahLst/>
            <a:cxnLst/>
            <a:rect l="l" t="t" r="r" b="b"/>
            <a:pathLst>
              <a:path w="2608" h="86" extrusionOk="0">
                <a:moveTo>
                  <a:pt x="1307" y="0"/>
                </a:moveTo>
                <a:cubicBezTo>
                  <a:pt x="947" y="0"/>
                  <a:pt x="621" y="0"/>
                  <a:pt x="385" y="6"/>
                </a:cubicBezTo>
                <a:cubicBezTo>
                  <a:pt x="148" y="18"/>
                  <a:pt x="1" y="24"/>
                  <a:pt x="1" y="36"/>
                </a:cubicBezTo>
                <a:cubicBezTo>
                  <a:pt x="1" y="47"/>
                  <a:pt x="148" y="59"/>
                  <a:pt x="385" y="71"/>
                </a:cubicBezTo>
                <a:cubicBezTo>
                  <a:pt x="615" y="77"/>
                  <a:pt x="947" y="83"/>
                  <a:pt x="1307" y="83"/>
                </a:cubicBezTo>
                <a:cubicBezTo>
                  <a:pt x="1413" y="85"/>
                  <a:pt x="1515" y="85"/>
                  <a:pt x="1614" y="85"/>
                </a:cubicBezTo>
                <a:cubicBezTo>
                  <a:pt x="1851" y="85"/>
                  <a:pt x="2062" y="81"/>
                  <a:pt x="2230" y="77"/>
                </a:cubicBezTo>
                <a:cubicBezTo>
                  <a:pt x="2466" y="65"/>
                  <a:pt x="2608" y="59"/>
                  <a:pt x="2608" y="47"/>
                </a:cubicBezTo>
                <a:cubicBezTo>
                  <a:pt x="2608" y="36"/>
                  <a:pt x="2460" y="24"/>
                  <a:pt x="2224" y="12"/>
                </a:cubicBezTo>
                <a:cubicBezTo>
                  <a:pt x="1993" y="6"/>
                  <a:pt x="1668" y="0"/>
                  <a:pt x="1307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p2"/>
          <p:cNvSpPr/>
          <p:nvPr/>
        </p:nvSpPr>
        <p:spPr>
          <a:xfrm>
            <a:off x="5310983" y="4685057"/>
            <a:ext cx="74464" cy="8956"/>
          </a:xfrm>
          <a:custGeom>
            <a:avLst/>
            <a:gdLst/>
            <a:ahLst/>
            <a:cxnLst/>
            <a:rect l="l" t="t" r="r" b="b"/>
            <a:pathLst>
              <a:path w="740" h="89" extrusionOk="0">
                <a:moveTo>
                  <a:pt x="373" y="0"/>
                </a:moveTo>
                <a:cubicBezTo>
                  <a:pt x="172" y="0"/>
                  <a:pt x="1" y="18"/>
                  <a:pt x="1" y="42"/>
                </a:cubicBezTo>
                <a:cubicBezTo>
                  <a:pt x="1" y="65"/>
                  <a:pt x="166" y="89"/>
                  <a:pt x="373" y="89"/>
                </a:cubicBezTo>
                <a:cubicBezTo>
                  <a:pt x="574" y="89"/>
                  <a:pt x="740" y="65"/>
                  <a:pt x="740" y="42"/>
                </a:cubicBezTo>
                <a:cubicBezTo>
                  <a:pt x="740" y="18"/>
                  <a:pt x="574" y="0"/>
                  <a:pt x="373" y="0"/>
                </a:cubicBezTo>
                <a:close/>
              </a:path>
            </a:pathLst>
          </a:custGeom>
          <a:solidFill>
            <a:srgbClr val="E1F9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3" name="Google Shape;183;p2"/>
          <p:cNvSpPr/>
          <p:nvPr/>
        </p:nvSpPr>
        <p:spPr>
          <a:xfrm>
            <a:off x="2300" y="4249775"/>
            <a:ext cx="9461357" cy="2010812"/>
          </a:xfrm>
          <a:custGeom>
            <a:avLst/>
            <a:gdLst/>
            <a:ahLst/>
            <a:cxnLst/>
            <a:rect l="l" t="t" r="r" b="b"/>
            <a:pathLst>
              <a:path w="61194" h="25826" extrusionOk="0">
                <a:moveTo>
                  <a:pt x="25252" y="1"/>
                </a:moveTo>
                <a:cubicBezTo>
                  <a:pt x="12487" y="1"/>
                  <a:pt x="2684" y="953"/>
                  <a:pt x="438" y="1183"/>
                </a:cubicBezTo>
                <a:cubicBezTo>
                  <a:pt x="219" y="1207"/>
                  <a:pt x="71" y="1225"/>
                  <a:pt x="0" y="1231"/>
                </a:cubicBezTo>
                <a:lnTo>
                  <a:pt x="0" y="25826"/>
                </a:lnTo>
                <a:lnTo>
                  <a:pt x="61193" y="25826"/>
                </a:lnTo>
                <a:lnTo>
                  <a:pt x="61193" y="3034"/>
                </a:lnTo>
                <a:cubicBezTo>
                  <a:pt x="48937" y="675"/>
                  <a:pt x="36036" y="1"/>
                  <a:pt x="2525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4" name="Google Shape;184;p2"/>
          <p:cNvSpPr/>
          <p:nvPr/>
        </p:nvSpPr>
        <p:spPr>
          <a:xfrm>
            <a:off x="25618" y="4470544"/>
            <a:ext cx="3828574" cy="487037"/>
          </a:xfrm>
          <a:custGeom>
            <a:avLst/>
            <a:gdLst/>
            <a:ahLst/>
            <a:cxnLst/>
            <a:rect l="l" t="t" r="r" b="b"/>
            <a:pathLst>
              <a:path w="38047" h="4840" extrusionOk="0">
                <a:moveTo>
                  <a:pt x="4335" y="0"/>
                </a:moveTo>
                <a:lnTo>
                  <a:pt x="4335" y="0"/>
                </a:lnTo>
                <a:cubicBezTo>
                  <a:pt x="3241" y="361"/>
                  <a:pt x="2265" y="1159"/>
                  <a:pt x="1396" y="1869"/>
                </a:cubicBezTo>
                <a:cubicBezTo>
                  <a:pt x="1047" y="2146"/>
                  <a:pt x="722" y="2448"/>
                  <a:pt x="421" y="2779"/>
                </a:cubicBezTo>
                <a:cubicBezTo>
                  <a:pt x="279" y="2939"/>
                  <a:pt x="101" y="3134"/>
                  <a:pt x="60" y="3347"/>
                </a:cubicBezTo>
                <a:cubicBezTo>
                  <a:pt x="1" y="3607"/>
                  <a:pt x="261" y="3666"/>
                  <a:pt x="468" y="3690"/>
                </a:cubicBezTo>
                <a:cubicBezTo>
                  <a:pt x="509" y="3690"/>
                  <a:pt x="539" y="3737"/>
                  <a:pt x="515" y="3778"/>
                </a:cubicBezTo>
                <a:cubicBezTo>
                  <a:pt x="480" y="3855"/>
                  <a:pt x="444" y="3944"/>
                  <a:pt x="403" y="4021"/>
                </a:cubicBezTo>
                <a:cubicBezTo>
                  <a:pt x="468" y="4044"/>
                  <a:pt x="533" y="4062"/>
                  <a:pt x="598" y="4080"/>
                </a:cubicBezTo>
                <a:cubicBezTo>
                  <a:pt x="634" y="4092"/>
                  <a:pt x="651" y="4133"/>
                  <a:pt x="634" y="4169"/>
                </a:cubicBezTo>
                <a:cubicBezTo>
                  <a:pt x="539" y="4358"/>
                  <a:pt x="421" y="4541"/>
                  <a:pt x="285" y="4707"/>
                </a:cubicBezTo>
                <a:cubicBezTo>
                  <a:pt x="471" y="4804"/>
                  <a:pt x="704" y="4840"/>
                  <a:pt x="943" y="4840"/>
                </a:cubicBezTo>
                <a:cubicBezTo>
                  <a:pt x="1258" y="4840"/>
                  <a:pt x="1585" y="4777"/>
                  <a:pt x="1834" y="4707"/>
                </a:cubicBezTo>
                <a:cubicBezTo>
                  <a:pt x="1976" y="4665"/>
                  <a:pt x="2147" y="4618"/>
                  <a:pt x="2253" y="4517"/>
                </a:cubicBezTo>
                <a:cubicBezTo>
                  <a:pt x="2348" y="4405"/>
                  <a:pt x="2437" y="4293"/>
                  <a:pt x="2514" y="4169"/>
                </a:cubicBezTo>
                <a:cubicBezTo>
                  <a:pt x="2644" y="3997"/>
                  <a:pt x="2857" y="3926"/>
                  <a:pt x="3058" y="3897"/>
                </a:cubicBezTo>
                <a:cubicBezTo>
                  <a:pt x="3175" y="3881"/>
                  <a:pt x="3294" y="3873"/>
                  <a:pt x="3413" y="3873"/>
                </a:cubicBezTo>
                <a:cubicBezTo>
                  <a:pt x="3563" y="3873"/>
                  <a:pt x="3713" y="3885"/>
                  <a:pt x="3862" y="3908"/>
                </a:cubicBezTo>
                <a:cubicBezTo>
                  <a:pt x="4246" y="3956"/>
                  <a:pt x="4630" y="3985"/>
                  <a:pt x="5015" y="4009"/>
                </a:cubicBezTo>
                <a:cubicBezTo>
                  <a:pt x="5842" y="4068"/>
                  <a:pt x="6676" y="4115"/>
                  <a:pt x="7504" y="4151"/>
                </a:cubicBezTo>
                <a:cubicBezTo>
                  <a:pt x="8801" y="4206"/>
                  <a:pt x="10102" y="4251"/>
                  <a:pt x="11403" y="4251"/>
                </a:cubicBezTo>
                <a:cubicBezTo>
                  <a:pt x="11769" y="4251"/>
                  <a:pt x="12134" y="4247"/>
                  <a:pt x="12500" y="4239"/>
                </a:cubicBezTo>
                <a:cubicBezTo>
                  <a:pt x="13262" y="4228"/>
                  <a:pt x="14049" y="4239"/>
                  <a:pt x="14805" y="4145"/>
                </a:cubicBezTo>
                <a:cubicBezTo>
                  <a:pt x="14901" y="4135"/>
                  <a:pt x="15060" y="4104"/>
                  <a:pt x="15212" y="4104"/>
                </a:cubicBezTo>
                <a:cubicBezTo>
                  <a:pt x="15410" y="4104"/>
                  <a:pt x="15594" y="4156"/>
                  <a:pt x="15604" y="4370"/>
                </a:cubicBezTo>
                <a:cubicBezTo>
                  <a:pt x="15609" y="4571"/>
                  <a:pt x="16295" y="4612"/>
                  <a:pt x="16473" y="4630"/>
                </a:cubicBezTo>
                <a:cubicBezTo>
                  <a:pt x="16626" y="4651"/>
                  <a:pt x="16781" y="4662"/>
                  <a:pt x="16936" y="4662"/>
                </a:cubicBezTo>
                <a:cubicBezTo>
                  <a:pt x="17121" y="4662"/>
                  <a:pt x="17306" y="4647"/>
                  <a:pt x="17490" y="4618"/>
                </a:cubicBezTo>
                <a:cubicBezTo>
                  <a:pt x="17909" y="4535"/>
                  <a:pt x="18164" y="4364"/>
                  <a:pt x="18406" y="4009"/>
                </a:cubicBezTo>
                <a:cubicBezTo>
                  <a:pt x="18554" y="3755"/>
                  <a:pt x="18779" y="3554"/>
                  <a:pt x="19050" y="3429"/>
                </a:cubicBezTo>
                <a:cubicBezTo>
                  <a:pt x="19701" y="3128"/>
                  <a:pt x="20487" y="3122"/>
                  <a:pt x="21191" y="3063"/>
                </a:cubicBezTo>
                <a:cubicBezTo>
                  <a:pt x="22050" y="2999"/>
                  <a:pt x="22914" y="2973"/>
                  <a:pt x="23775" y="2973"/>
                </a:cubicBezTo>
                <a:cubicBezTo>
                  <a:pt x="23867" y="2973"/>
                  <a:pt x="23960" y="2974"/>
                  <a:pt x="24052" y="2974"/>
                </a:cubicBezTo>
                <a:cubicBezTo>
                  <a:pt x="25512" y="2988"/>
                  <a:pt x="26975" y="3057"/>
                  <a:pt x="28436" y="3057"/>
                </a:cubicBezTo>
                <a:cubicBezTo>
                  <a:pt x="28887" y="3057"/>
                  <a:pt x="29337" y="3050"/>
                  <a:pt x="29787" y="3033"/>
                </a:cubicBezTo>
                <a:cubicBezTo>
                  <a:pt x="31153" y="2985"/>
                  <a:pt x="32480" y="2438"/>
                  <a:pt x="33848" y="2438"/>
                </a:cubicBezTo>
                <a:cubicBezTo>
                  <a:pt x="33978" y="2438"/>
                  <a:pt x="34108" y="2443"/>
                  <a:pt x="34239" y="2454"/>
                </a:cubicBezTo>
                <a:cubicBezTo>
                  <a:pt x="34801" y="2495"/>
                  <a:pt x="35262" y="2685"/>
                  <a:pt x="35753" y="2933"/>
                </a:cubicBezTo>
                <a:cubicBezTo>
                  <a:pt x="36168" y="3140"/>
                  <a:pt x="36700" y="3439"/>
                  <a:pt x="37197" y="3439"/>
                </a:cubicBezTo>
                <a:cubicBezTo>
                  <a:pt x="37280" y="3439"/>
                  <a:pt x="37363" y="3430"/>
                  <a:pt x="37444" y="3412"/>
                </a:cubicBezTo>
                <a:cubicBezTo>
                  <a:pt x="37609" y="3376"/>
                  <a:pt x="37757" y="3299"/>
                  <a:pt x="37870" y="3175"/>
                </a:cubicBezTo>
                <a:cubicBezTo>
                  <a:pt x="37929" y="3116"/>
                  <a:pt x="37976" y="3045"/>
                  <a:pt x="38017" y="2968"/>
                </a:cubicBezTo>
                <a:cubicBezTo>
                  <a:pt x="38047" y="2903"/>
                  <a:pt x="37751" y="2803"/>
                  <a:pt x="37745" y="2803"/>
                </a:cubicBezTo>
                <a:cubicBezTo>
                  <a:pt x="37432" y="2714"/>
                  <a:pt x="37101" y="2732"/>
                  <a:pt x="36788" y="2655"/>
                </a:cubicBezTo>
                <a:cubicBezTo>
                  <a:pt x="35924" y="2442"/>
                  <a:pt x="35103" y="2093"/>
                  <a:pt x="34245" y="1875"/>
                </a:cubicBezTo>
                <a:cubicBezTo>
                  <a:pt x="32575" y="1450"/>
                  <a:pt x="30843" y="1365"/>
                  <a:pt x="29126" y="1365"/>
                </a:cubicBezTo>
                <a:cubicBezTo>
                  <a:pt x="29001" y="1365"/>
                  <a:pt x="28877" y="1365"/>
                  <a:pt x="28753" y="1366"/>
                </a:cubicBezTo>
                <a:cubicBezTo>
                  <a:pt x="27681" y="1373"/>
                  <a:pt x="26613" y="1380"/>
                  <a:pt x="25544" y="1380"/>
                </a:cubicBezTo>
                <a:cubicBezTo>
                  <a:pt x="24762" y="1380"/>
                  <a:pt x="23980" y="1376"/>
                  <a:pt x="23195" y="1366"/>
                </a:cubicBezTo>
                <a:cubicBezTo>
                  <a:pt x="22054" y="1352"/>
                  <a:pt x="20913" y="1345"/>
                  <a:pt x="19771" y="1345"/>
                </a:cubicBezTo>
                <a:cubicBezTo>
                  <a:pt x="17044" y="1345"/>
                  <a:pt x="14315" y="1384"/>
                  <a:pt x="11589" y="1455"/>
                </a:cubicBezTo>
                <a:cubicBezTo>
                  <a:pt x="10866" y="1473"/>
                  <a:pt x="10147" y="1481"/>
                  <a:pt x="9426" y="1481"/>
                </a:cubicBezTo>
                <a:cubicBezTo>
                  <a:pt x="9203" y="1481"/>
                  <a:pt x="8980" y="1480"/>
                  <a:pt x="8757" y="1478"/>
                </a:cubicBezTo>
                <a:cubicBezTo>
                  <a:pt x="8149" y="1474"/>
                  <a:pt x="7531" y="1446"/>
                  <a:pt x="6916" y="1446"/>
                </a:cubicBezTo>
                <a:cubicBezTo>
                  <a:pt x="6616" y="1446"/>
                  <a:pt x="6316" y="1453"/>
                  <a:pt x="6020" y="1472"/>
                </a:cubicBezTo>
                <a:cubicBezTo>
                  <a:pt x="5856" y="1483"/>
                  <a:pt x="5675" y="1498"/>
                  <a:pt x="5493" y="1498"/>
                </a:cubicBezTo>
                <a:cubicBezTo>
                  <a:pt x="5084" y="1498"/>
                  <a:pt x="4670" y="1423"/>
                  <a:pt x="4441" y="1059"/>
                </a:cubicBezTo>
                <a:cubicBezTo>
                  <a:pt x="4228" y="745"/>
                  <a:pt x="4193" y="349"/>
                  <a:pt x="43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5" name="Google Shape;185;p2"/>
          <p:cNvSpPr/>
          <p:nvPr/>
        </p:nvSpPr>
        <p:spPr>
          <a:xfrm>
            <a:off x="-15950" y="4237901"/>
            <a:ext cx="9496918" cy="1965606"/>
          </a:xfrm>
          <a:custGeom>
            <a:avLst/>
            <a:gdLst/>
            <a:ahLst/>
            <a:cxnLst/>
            <a:rect l="l" t="t" r="r" b="b"/>
            <a:pathLst>
              <a:path w="61424" h="26063" extrusionOk="0">
                <a:moveTo>
                  <a:pt x="25252" y="125"/>
                </a:moveTo>
                <a:cubicBezTo>
                  <a:pt x="25291" y="125"/>
                  <a:pt x="25330" y="125"/>
                  <a:pt x="25370" y="125"/>
                </a:cubicBezTo>
                <a:cubicBezTo>
                  <a:pt x="36154" y="125"/>
                  <a:pt x="49055" y="799"/>
                  <a:pt x="61311" y="3152"/>
                </a:cubicBezTo>
                <a:lnTo>
                  <a:pt x="61311" y="25950"/>
                </a:lnTo>
                <a:lnTo>
                  <a:pt x="118" y="25950"/>
                </a:lnTo>
                <a:lnTo>
                  <a:pt x="118" y="1355"/>
                </a:lnTo>
                <a:cubicBezTo>
                  <a:pt x="195" y="1343"/>
                  <a:pt x="337" y="1331"/>
                  <a:pt x="556" y="1307"/>
                </a:cubicBezTo>
                <a:cubicBezTo>
                  <a:pt x="2796" y="1071"/>
                  <a:pt x="12545" y="125"/>
                  <a:pt x="25252" y="125"/>
                </a:cubicBezTo>
                <a:close/>
                <a:moveTo>
                  <a:pt x="25370" y="1"/>
                </a:moveTo>
                <a:cubicBezTo>
                  <a:pt x="10772" y="1"/>
                  <a:pt x="53" y="1242"/>
                  <a:pt x="53" y="1242"/>
                </a:cubicBezTo>
                <a:cubicBezTo>
                  <a:pt x="24" y="1248"/>
                  <a:pt x="0" y="1272"/>
                  <a:pt x="0" y="1301"/>
                </a:cubicBezTo>
                <a:lnTo>
                  <a:pt x="0" y="26003"/>
                </a:lnTo>
                <a:cubicBezTo>
                  <a:pt x="0" y="26021"/>
                  <a:pt x="6" y="26033"/>
                  <a:pt x="18" y="26044"/>
                </a:cubicBezTo>
                <a:cubicBezTo>
                  <a:pt x="30" y="26056"/>
                  <a:pt x="47" y="26062"/>
                  <a:pt x="59" y="26062"/>
                </a:cubicBezTo>
                <a:lnTo>
                  <a:pt x="61364" y="26062"/>
                </a:lnTo>
                <a:cubicBezTo>
                  <a:pt x="61382" y="26062"/>
                  <a:pt x="61400" y="26056"/>
                  <a:pt x="61406" y="26044"/>
                </a:cubicBezTo>
                <a:cubicBezTo>
                  <a:pt x="61418" y="26033"/>
                  <a:pt x="61423" y="26021"/>
                  <a:pt x="61423" y="26003"/>
                </a:cubicBezTo>
                <a:lnTo>
                  <a:pt x="61423" y="3099"/>
                </a:lnTo>
                <a:cubicBezTo>
                  <a:pt x="61423" y="3069"/>
                  <a:pt x="61406" y="3045"/>
                  <a:pt x="61376" y="3045"/>
                </a:cubicBezTo>
                <a:cubicBezTo>
                  <a:pt x="49096" y="681"/>
                  <a:pt x="36172" y="1"/>
                  <a:pt x="253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6" name="Google Shape;186;p2"/>
          <p:cNvSpPr/>
          <p:nvPr/>
        </p:nvSpPr>
        <p:spPr>
          <a:xfrm>
            <a:off x="4050030" y="4944071"/>
            <a:ext cx="195821" cy="124778"/>
          </a:xfrm>
          <a:custGeom>
            <a:avLst/>
            <a:gdLst/>
            <a:ahLst/>
            <a:cxnLst/>
            <a:rect l="l" t="t" r="r" b="b"/>
            <a:pathLst>
              <a:path w="1946" h="1240" extrusionOk="0">
                <a:moveTo>
                  <a:pt x="1028" y="0"/>
                </a:moveTo>
                <a:cubicBezTo>
                  <a:pt x="992" y="0"/>
                  <a:pt x="954" y="27"/>
                  <a:pt x="914" y="93"/>
                </a:cubicBezTo>
                <a:cubicBezTo>
                  <a:pt x="831" y="241"/>
                  <a:pt x="784" y="406"/>
                  <a:pt x="778" y="578"/>
                </a:cubicBezTo>
                <a:cubicBezTo>
                  <a:pt x="774" y="611"/>
                  <a:pt x="743" y="633"/>
                  <a:pt x="713" y="633"/>
                </a:cubicBezTo>
                <a:cubicBezTo>
                  <a:pt x="694" y="633"/>
                  <a:pt x="677" y="625"/>
                  <a:pt x="666" y="607"/>
                </a:cubicBezTo>
                <a:cubicBezTo>
                  <a:pt x="565" y="465"/>
                  <a:pt x="465" y="300"/>
                  <a:pt x="311" y="217"/>
                </a:cubicBezTo>
                <a:cubicBezTo>
                  <a:pt x="275" y="197"/>
                  <a:pt x="240" y="188"/>
                  <a:pt x="207" y="188"/>
                </a:cubicBezTo>
                <a:cubicBezTo>
                  <a:pt x="85" y="188"/>
                  <a:pt x="1" y="313"/>
                  <a:pt x="57" y="453"/>
                </a:cubicBezTo>
                <a:cubicBezTo>
                  <a:pt x="140" y="654"/>
                  <a:pt x="275" y="838"/>
                  <a:pt x="447" y="974"/>
                </a:cubicBezTo>
                <a:cubicBezTo>
                  <a:pt x="447" y="962"/>
                  <a:pt x="453" y="944"/>
                  <a:pt x="459" y="932"/>
                </a:cubicBezTo>
                <a:cubicBezTo>
                  <a:pt x="463" y="903"/>
                  <a:pt x="487" y="889"/>
                  <a:pt x="512" y="889"/>
                </a:cubicBezTo>
                <a:cubicBezTo>
                  <a:pt x="522" y="889"/>
                  <a:pt x="533" y="892"/>
                  <a:pt x="542" y="897"/>
                </a:cubicBezTo>
                <a:cubicBezTo>
                  <a:pt x="612" y="926"/>
                  <a:pt x="678" y="974"/>
                  <a:pt x="737" y="1033"/>
                </a:cubicBezTo>
                <a:cubicBezTo>
                  <a:pt x="737" y="1027"/>
                  <a:pt x="743" y="1021"/>
                  <a:pt x="748" y="1015"/>
                </a:cubicBezTo>
                <a:cubicBezTo>
                  <a:pt x="757" y="995"/>
                  <a:pt x="776" y="986"/>
                  <a:pt x="796" y="986"/>
                </a:cubicBezTo>
                <a:cubicBezTo>
                  <a:pt x="806" y="986"/>
                  <a:pt x="816" y="988"/>
                  <a:pt x="825" y="991"/>
                </a:cubicBezTo>
                <a:cubicBezTo>
                  <a:pt x="867" y="1009"/>
                  <a:pt x="902" y="1039"/>
                  <a:pt x="932" y="1074"/>
                </a:cubicBezTo>
                <a:cubicBezTo>
                  <a:pt x="954" y="1058"/>
                  <a:pt x="975" y="1050"/>
                  <a:pt x="995" y="1050"/>
                </a:cubicBezTo>
                <a:cubicBezTo>
                  <a:pt x="1042" y="1050"/>
                  <a:pt x="1084" y="1088"/>
                  <a:pt x="1121" y="1145"/>
                </a:cubicBezTo>
                <a:cubicBezTo>
                  <a:pt x="1137" y="1127"/>
                  <a:pt x="1160" y="1117"/>
                  <a:pt x="1184" y="1117"/>
                </a:cubicBezTo>
                <a:cubicBezTo>
                  <a:pt x="1213" y="1117"/>
                  <a:pt x="1243" y="1131"/>
                  <a:pt x="1263" y="1157"/>
                </a:cubicBezTo>
                <a:cubicBezTo>
                  <a:pt x="1302" y="1196"/>
                  <a:pt x="1338" y="1205"/>
                  <a:pt x="1373" y="1205"/>
                </a:cubicBezTo>
                <a:cubicBezTo>
                  <a:pt x="1399" y="1205"/>
                  <a:pt x="1424" y="1200"/>
                  <a:pt x="1449" y="1200"/>
                </a:cubicBezTo>
                <a:cubicBezTo>
                  <a:pt x="1478" y="1200"/>
                  <a:pt x="1506" y="1207"/>
                  <a:pt x="1535" y="1240"/>
                </a:cubicBezTo>
                <a:cubicBezTo>
                  <a:pt x="1706" y="1056"/>
                  <a:pt x="1878" y="802"/>
                  <a:pt x="1919" y="566"/>
                </a:cubicBezTo>
                <a:cubicBezTo>
                  <a:pt x="1946" y="422"/>
                  <a:pt x="1910" y="370"/>
                  <a:pt x="1846" y="370"/>
                </a:cubicBezTo>
                <a:cubicBezTo>
                  <a:pt x="1712" y="370"/>
                  <a:pt x="1455" y="594"/>
                  <a:pt x="1387" y="678"/>
                </a:cubicBezTo>
                <a:cubicBezTo>
                  <a:pt x="1375" y="690"/>
                  <a:pt x="1360" y="696"/>
                  <a:pt x="1346" y="696"/>
                </a:cubicBezTo>
                <a:cubicBezTo>
                  <a:pt x="1319" y="696"/>
                  <a:pt x="1294" y="678"/>
                  <a:pt x="1287" y="654"/>
                </a:cubicBezTo>
                <a:cubicBezTo>
                  <a:pt x="1257" y="566"/>
                  <a:pt x="1239" y="477"/>
                  <a:pt x="1239" y="388"/>
                </a:cubicBezTo>
                <a:cubicBezTo>
                  <a:pt x="1235" y="289"/>
                  <a:pt x="1146" y="0"/>
                  <a:pt x="102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7" name="Google Shape;187;p2"/>
          <p:cNvSpPr/>
          <p:nvPr/>
        </p:nvSpPr>
        <p:spPr>
          <a:xfrm>
            <a:off x="4041376" y="4941153"/>
            <a:ext cx="207192" cy="114615"/>
          </a:xfrm>
          <a:custGeom>
            <a:avLst/>
            <a:gdLst/>
            <a:ahLst/>
            <a:cxnLst/>
            <a:rect l="l" t="t" r="r" b="b"/>
            <a:pathLst>
              <a:path w="2059" h="1139" extrusionOk="0">
                <a:moveTo>
                  <a:pt x="1152" y="1"/>
                </a:moveTo>
                <a:cubicBezTo>
                  <a:pt x="1078" y="1"/>
                  <a:pt x="1006" y="34"/>
                  <a:pt x="959" y="98"/>
                </a:cubicBezTo>
                <a:cubicBezTo>
                  <a:pt x="905" y="169"/>
                  <a:pt x="870" y="252"/>
                  <a:pt x="858" y="341"/>
                </a:cubicBezTo>
                <a:cubicBezTo>
                  <a:pt x="840" y="429"/>
                  <a:pt x="834" y="512"/>
                  <a:pt x="834" y="601"/>
                </a:cubicBezTo>
                <a:cubicBezTo>
                  <a:pt x="775" y="524"/>
                  <a:pt x="710" y="453"/>
                  <a:pt x="639" y="394"/>
                </a:cubicBezTo>
                <a:cubicBezTo>
                  <a:pt x="574" y="335"/>
                  <a:pt x="497" y="287"/>
                  <a:pt x="421" y="246"/>
                </a:cubicBezTo>
                <a:cubicBezTo>
                  <a:pt x="344" y="199"/>
                  <a:pt x="249" y="175"/>
                  <a:pt x="155" y="169"/>
                </a:cubicBezTo>
                <a:cubicBezTo>
                  <a:pt x="125" y="175"/>
                  <a:pt x="95" y="181"/>
                  <a:pt x="72" y="199"/>
                </a:cubicBezTo>
                <a:cubicBezTo>
                  <a:pt x="48" y="216"/>
                  <a:pt x="24" y="240"/>
                  <a:pt x="13" y="270"/>
                </a:cubicBezTo>
                <a:cubicBezTo>
                  <a:pt x="1" y="323"/>
                  <a:pt x="7" y="370"/>
                  <a:pt x="19" y="417"/>
                </a:cubicBezTo>
                <a:cubicBezTo>
                  <a:pt x="36" y="465"/>
                  <a:pt x="60" y="506"/>
                  <a:pt x="90" y="542"/>
                </a:cubicBezTo>
                <a:cubicBezTo>
                  <a:pt x="113" y="577"/>
                  <a:pt x="137" y="612"/>
                  <a:pt x="160" y="642"/>
                </a:cubicBezTo>
                <a:cubicBezTo>
                  <a:pt x="261" y="778"/>
                  <a:pt x="379" y="896"/>
                  <a:pt x="503" y="1009"/>
                </a:cubicBezTo>
                <a:lnTo>
                  <a:pt x="515" y="1009"/>
                </a:lnTo>
                <a:lnTo>
                  <a:pt x="515" y="991"/>
                </a:lnTo>
                <a:cubicBezTo>
                  <a:pt x="427" y="855"/>
                  <a:pt x="332" y="719"/>
                  <a:pt x="231" y="589"/>
                </a:cubicBezTo>
                <a:cubicBezTo>
                  <a:pt x="208" y="553"/>
                  <a:pt x="184" y="524"/>
                  <a:pt x="160" y="488"/>
                </a:cubicBezTo>
                <a:cubicBezTo>
                  <a:pt x="143" y="459"/>
                  <a:pt x="125" y="429"/>
                  <a:pt x="113" y="394"/>
                </a:cubicBezTo>
                <a:cubicBezTo>
                  <a:pt x="101" y="364"/>
                  <a:pt x="101" y="329"/>
                  <a:pt x="113" y="299"/>
                </a:cubicBezTo>
                <a:cubicBezTo>
                  <a:pt x="119" y="281"/>
                  <a:pt x="131" y="275"/>
                  <a:pt x="160" y="270"/>
                </a:cubicBezTo>
                <a:cubicBezTo>
                  <a:pt x="231" y="275"/>
                  <a:pt x="302" y="299"/>
                  <a:pt x="367" y="341"/>
                </a:cubicBezTo>
                <a:cubicBezTo>
                  <a:pt x="432" y="376"/>
                  <a:pt x="497" y="423"/>
                  <a:pt x="557" y="471"/>
                </a:cubicBezTo>
                <a:cubicBezTo>
                  <a:pt x="681" y="571"/>
                  <a:pt x="775" y="701"/>
                  <a:pt x="846" y="843"/>
                </a:cubicBezTo>
                <a:cubicBezTo>
                  <a:pt x="858" y="867"/>
                  <a:pt x="882" y="879"/>
                  <a:pt x="905" y="879"/>
                </a:cubicBezTo>
                <a:cubicBezTo>
                  <a:pt x="935" y="873"/>
                  <a:pt x="959" y="843"/>
                  <a:pt x="959" y="814"/>
                </a:cubicBezTo>
                <a:cubicBezTo>
                  <a:pt x="941" y="660"/>
                  <a:pt x="941" y="506"/>
                  <a:pt x="970" y="358"/>
                </a:cubicBezTo>
                <a:cubicBezTo>
                  <a:pt x="976" y="287"/>
                  <a:pt x="1000" y="222"/>
                  <a:pt x="1041" y="163"/>
                </a:cubicBezTo>
                <a:cubicBezTo>
                  <a:pt x="1068" y="128"/>
                  <a:pt x="1107" y="109"/>
                  <a:pt x="1148" y="109"/>
                </a:cubicBezTo>
                <a:cubicBezTo>
                  <a:pt x="1162" y="109"/>
                  <a:pt x="1176" y="111"/>
                  <a:pt x="1189" y="116"/>
                </a:cubicBezTo>
                <a:cubicBezTo>
                  <a:pt x="1248" y="145"/>
                  <a:pt x="1284" y="199"/>
                  <a:pt x="1296" y="264"/>
                </a:cubicBezTo>
                <a:cubicBezTo>
                  <a:pt x="1319" y="335"/>
                  <a:pt x="1337" y="411"/>
                  <a:pt x="1343" y="482"/>
                </a:cubicBezTo>
                <a:cubicBezTo>
                  <a:pt x="1355" y="636"/>
                  <a:pt x="1355" y="796"/>
                  <a:pt x="1343" y="949"/>
                </a:cubicBezTo>
                <a:cubicBezTo>
                  <a:pt x="1337" y="973"/>
                  <a:pt x="1349" y="997"/>
                  <a:pt x="1373" y="1003"/>
                </a:cubicBezTo>
                <a:cubicBezTo>
                  <a:pt x="1382" y="1008"/>
                  <a:pt x="1392" y="1011"/>
                  <a:pt x="1402" y="1011"/>
                </a:cubicBezTo>
                <a:cubicBezTo>
                  <a:pt x="1422" y="1011"/>
                  <a:pt x="1441" y="999"/>
                  <a:pt x="1449" y="979"/>
                </a:cubicBezTo>
                <a:cubicBezTo>
                  <a:pt x="1514" y="867"/>
                  <a:pt x="1585" y="760"/>
                  <a:pt x="1662" y="654"/>
                </a:cubicBezTo>
                <a:cubicBezTo>
                  <a:pt x="1704" y="607"/>
                  <a:pt x="1745" y="559"/>
                  <a:pt x="1798" y="518"/>
                </a:cubicBezTo>
                <a:cubicBezTo>
                  <a:pt x="1834" y="482"/>
                  <a:pt x="1887" y="459"/>
                  <a:pt x="1946" y="459"/>
                </a:cubicBezTo>
                <a:cubicBezTo>
                  <a:pt x="1964" y="465"/>
                  <a:pt x="1976" y="471"/>
                  <a:pt x="1981" y="494"/>
                </a:cubicBezTo>
                <a:cubicBezTo>
                  <a:pt x="1981" y="524"/>
                  <a:pt x="1981" y="553"/>
                  <a:pt x="1976" y="583"/>
                </a:cubicBezTo>
                <a:cubicBezTo>
                  <a:pt x="1958" y="642"/>
                  <a:pt x="1940" y="707"/>
                  <a:pt x="1911" y="766"/>
                </a:cubicBezTo>
                <a:cubicBezTo>
                  <a:pt x="1863" y="884"/>
                  <a:pt x="1798" y="1003"/>
                  <a:pt x="1739" y="1121"/>
                </a:cubicBezTo>
                <a:lnTo>
                  <a:pt x="1739" y="1139"/>
                </a:lnTo>
                <a:lnTo>
                  <a:pt x="1757" y="1139"/>
                </a:lnTo>
                <a:cubicBezTo>
                  <a:pt x="1840" y="1032"/>
                  <a:pt x="1911" y="914"/>
                  <a:pt x="1970" y="790"/>
                </a:cubicBezTo>
                <a:cubicBezTo>
                  <a:pt x="1999" y="731"/>
                  <a:pt x="2023" y="666"/>
                  <a:pt x="2041" y="601"/>
                </a:cubicBezTo>
                <a:cubicBezTo>
                  <a:pt x="2052" y="559"/>
                  <a:pt x="2058" y="524"/>
                  <a:pt x="2052" y="482"/>
                </a:cubicBezTo>
                <a:cubicBezTo>
                  <a:pt x="2047" y="460"/>
                  <a:pt x="2041" y="437"/>
                  <a:pt x="2025" y="420"/>
                </a:cubicBezTo>
                <a:lnTo>
                  <a:pt x="2025" y="420"/>
                </a:lnTo>
                <a:cubicBezTo>
                  <a:pt x="2026" y="421"/>
                  <a:pt x="2028" y="422"/>
                  <a:pt x="2029" y="423"/>
                </a:cubicBezTo>
                <a:lnTo>
                  <a:pt x="2023" y="417"/>
                </a:lnTo>
                <a:lnTo>
                  <a:pt x="2023" y="417"/>
                </a:lnTo>
                <a:cubicBezTo>
                  <a:pt x="2024" y="418"/>
                  <a:pt x="2024" y="419"/>
                  <a:pt x="2025" y="420"/>
                </a:cubicBezTo>
                <a:lnTo>
                  <a:pt x="2025" y="420"/>
                </a:lnTo>
                <a:cubicBezTo>
                  <a:pt x="2008" y="404"/>
                  <a:pt x="1991" y="393"/>
                  <a:pt x="1964" y="388"/>
                </a:cubicBezTo>
                <a:cubicBezTo>
                  <a:pt x="1951" y="386"/>
                  <a:pt x="1938" y="385"/>
                  <a:pt x="1924" y="385"/>
                </a:cubicBezTo>
                <a:cubicBezTo>
                  <a:pt x="1860" y="385"/>
                  <a:pt x="1794" y="409"/>
                  <a:pt x="1745" y="453"/>
                </a:cubicBezTo>
                <a:cubicBezTo>
                  <a:pt x="1686" y="494"/>
                  <a:pt x="1633" y="542"/>
                  <a:pt x="1591" y="595"/>
                </a:cubicBezTo>
                <a:cubicBezTo>
                  <a:pt x="1544" y="642"/>
                  <a:pt x="1508" y="689"/>
                  <a:pt x="1473" y="743"/>
                </a:cubicBezTo>
                <a:cubicBezTo>
                  <a:pt x="1473" y="654"/>
                  <a:pt x="1473" y="565"/>
                  <a:pt x="1461" y="477"/>
                </a:cubicBezTo>
                <a:cubicBezTo>
                  <a:pt x="1455" y="394"/>
                  <a:pt x="1438" y="311"/>
                  <a:pt x="1414" y="228"/>
                </a:cubicBezTo>
                <a:cubicBezTo>
                  <a:pt x="1390" y="134"/>
                  <a:pt x="1325" y="57"/>
                  <a:pt x="1237" y="15"/>
                </a:cubicBezTo>
                <a:cubicBezTo>
                  <a:pt x="1209" y="6"/>
                  <a:pt x="1180" y="1"/>
                  <a:pt x="115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" name="Google Shape;188;p2"/>
          <p:cNvSpPr/>
          <p:nvPr/>
        </p:nvSpPr>
        <p:spPr>
          <a:xfrm>
            <a:off x="3751723" y="4352408"/>
            <a:ext cx="209205" cy="123571"/>
          </a:xfrm>
          <a:custGeom>
            <a:avLst/>
            <a:gdLst/>
            <a:ahLst/>
            <a:cxnLst/>
            <a:rect l="l" t="t" r="r" b="b"/>
            <a:pathLst>
              <a:path w="2079" h="1228" extrusionOk="0">
                <a:moveTo>
                  <a:pt x="991" y="0"/>
                </a:moveTo>
                <a:cubicBezTo>
                  <a:pt x="948" y="0"/>
                  <a:pt x="906" y="29"/>
                  <a:pt x="864" y="86"/>
                </a:cubicBezTo>
                <a:cubicBezTo>
                  <a:pt x="793" y="240"/>
                  <a:pt x="805" y="412"/>
                  <a:pt x="793" y="571"/>
                </a:cubicBezTo>
                <a:cubicBezTo>
                  <a:pt x="793" y="602"/>
                  <a:pt x="767" y="629"/>
                  <a:pt x="737" y="629"/>
                </a:cubicBezTo>
                <a:cubicBezTo>
                  <a:pt x="726" y="629"/>
                  <a:pt x="715" y="626"/>
                  <a:pt x="705" y="619"/>
                </a:cubicBezTo>
                <a:cubicBezTo>
                  <a:pt x="598" y="542"/>
                  <a:pt x="492" y="423"/>
                  <a:pt x="373" y="358"/>
                </a:cubicBezTo>
                <a:cubicBezTo>
                  <a:pt x="317" y="316"/>
                  <a:pt x="266" y="295"/>
                  <a:pt x="221" y="295"/>
                </a:cubicBezTo>
                <a:cubicBezTo>
                  <a:pt x="126" y="295"/>
                  <a:pt x="53" y="384"/>
                  <a:pt x="1" y="559"/>
                </a:cubicBezTo>
                <a:cubicBezTo>
                  <a:pt x="42" y="619"/>
                  <a:pt x="90" y="678"/>
                  <a:pt x="143" y="725"/>
                </a:cubicBezTo>
                <a:cubicBezTo>
                  <a:pt x="261" y="837"/>
                  <a:pt x="391" y="979"/>
                  <a:pt x="527" y="1086"/>
                </a:cubicBezTo>
                <a:cubicBezTo>
                  <a:pt x="539" y="1056"/>
                  <a:pt x="557" y="1032"/>
                  <a:pt x="574" y="1009"/>
                </a:cubicBezTo>
                <a:cubicBezTo>
                  <a:pt x="585" y="998"/>
                  <a:pt x="601" y="992"/>
                  <a:pt x="618" y="992"/>
                </a:cubicBezTo>
                <a:cubicBezTo>
                  <a:pt x="629" y="992"/>
                  <a:pt x="641" y="995"/>
                  <a:pt x="651" y="1003"/>
                </a:cubicBezTo>
                <a:cubicBezTo>
                  <a:pt x="823" y="1109"/>
                  <a:pt x="1006" y="1038"/>
                  <a:pt x="1154" y="1168"/>
                </a:cubicBezTo>
                <a:cubicBezTo>
                  <a:pt x="1177" y="1153"/>
                  <a:pt x="1203" y="1146"/>
                  <a:pt x="1228" y="1146"/>
                </a:cubicBezTo>
                <a:cubicBezTo>
                  <a:pt x="1280" y="1146"/>
                  <a:pt x="1329" y="1176"/>
                  <a:pt x="1349" y="1228"/>
                </a:cubicBezTo>
                <a:cubicBezTo>
                  <a:pt x="1639" y="1044"/>
                  <a:pt x="1970" y="684"/>
                  <a:pt x="2041" y="364"/>
                </a:cubicBezTo>
                <a:cubicBezTo>
                  <a:pt x="2079" y="204"/>
                  <a:pt x="2029" y="149"/>
                  <a:pt x="1948" y="149"/>
                </a:cubicBezTo>
                <a:cubicBezTo>
                  <a:pt x="1827" y="149"/>
                  <a:pt x="1634" y="272"/>
                  <a:pt x="1556" y="347"/>
                </a:cubicBezTo>
                <a:cubicBezTo>
                  <a:pt x="1449" y="441"/>
                  <a:pt x="1361" y="554"/>
                  <a:pt x="1296" y="678"/>
                </a:cubicBezTo>
                <a:cubicBezTo>
                  <a:pt x="1287" y="699"/>
                  <a:pt x="1270" y="708"/>
                  <a:pt x="1253" y="708"/>
                </a:cubicBezTo>
                <a:cubicBezTo>
                  <a:pt x="1222" y="708"/>
                  <a:pt x="1187" y="682"/>
                  <a:pt x="1183" y="648"/>
                </a:cubicBezTo>
                <a:cubicBezTo>
                  <a:pt x="1178" y="554"/>
                  <a:pt x="1178" y="465"/>
                  <a:pt x="1178" y="370"/>
                </a:cubicBezTo>
                <a:cubicBezTo>
                  <a:pt x="1183" y="287"/>
                  <a:pt x="1172" y="211"/>
                  <a:pt x="1154" y="134"/>
                </a:cubicBezTo>
                <a:cubicBezTo>
                  <a:pt x="1098" y="45"/>
                  <a:pt x="1044" y="0"/>
                  <a:pt x="99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Google Shape;189;p2"/>
          <p:cNvSpPr/>
          <p:nvPr/>
        </p:nvSpPr>
        <p:spPr>
          <a:xfrm>
            <a:off x="3739849" y="4346068"/>
            <a:ext cx="219066" cy="110288"/>
          </a:xfrm>
          <a:custGeom>
            <a:avLst/>
            <a:gdLst/>
            <a:ahLst/>
            <a:cxnLst/>
            <a:rect l="l" t="t" r="r" b="b"/>
            <a:pathLst>
              <a:path w="2177" h="1096" extrusionOk="0">
                <a:moveTo>
                  <a:pt x="1150" y="1"/>
                </a:moveTo>
                <a:cubicBezTo>
                  <a:pt x="1143" y="1"/>
                  <a:pt x="1137" y="1"/>
                  <a:pt x="1130" y="2"/>
                </a:cubicBezTo>
                <a:cubicBezTo>
                  <a:pt x="1077" y="2"/>
                  <a:pt x="1024" y="25"/>
                  <a:pt x="982" y="61"/>
                </a:cubicBezTo>
                <a:cubicBezTo>
                  <a:pt x="947" y="96"/>
                  <a:pt x="917" y="132"/>
                  <a:pt x="899" y="179"/>
                </a:cubicBezTo>
                <a:cubicBezTo>
                  <a:pt x="864" y="256"/>
                  <a:pt x="840" y="339"/>
                  <a:pt x="834" y="427"/>
                </a:cubicBezTo>
                <a:cubicBezTo>
                  <a:pt x="823" y="510"/>
                  <a:pt x="817" y="599"/>
                  <a:pt x="817" y="682"/>
                </a:cubicBezTo>
                <a:cubicBezTo>
                  <a:pt x="763" y="605"/>
                  <a:pt x="692" y="528"/>
                  <a:pt x="622" y="469"/>
                </a:cubicBezTo>
                <a:cubicBezTo>
                  <a:pt x="556" y="404"/>
                  <a:pt x="480" y="356"/>
                  <a:pt x="403" y="315"/>
                </a:cubicBezTo>
                <a:cubicBezTo>
                  <a:pt x="361" y="291"/>
                  <a:pt x="314" y="274"/>
                  <a:pt x="267" y="262"/>
                </a:cubicBezTo>
                <a:cubicBezTo>
                  <a:pt x="245" y="257"/>
                  <a:pt x="223" y="254"/>
                  <a:pt x="201" y="254"/>
                </a:cubicBezTo>
                <a:cubicBezTo>
                  <a:pt x="169" y="254"/>
                  <a:pt x="138" y="260"/>
                  <a:pt x="107" y="274"/>
                </a:cubicBezTo>
                <a:cubicBezTo>
                  <a:pt x="54" y="297"/>
                  <a:pt x="18" y="350"/>
                  <a:pt x="7" y="410"/>
                </a:cubicBezTo>
                <a:cubicBezTo>
                  <a:pt x="1" y="463"/>
                  <a:pt x="1" y="510"/>
                  <a:pt x="13" y="557"/>
                </a:cubicBezTo>
                <a:cubicBezTo>
                  <a:pt x="48" y="646"/>
                  <a:pt x="101" y="723"/>
                  <a:pt x="166" y="788"/>
                </a:cubicBezTo>
                <a:cubicBezTo>
                  <a:pt x="285" y="918"/>
                  <a:pt x="426" y="1019"/>
                  <a:pt x="580" y="1095"/>
                </a:cubicBezTo>
                <a:lnTo>
                  <a:pt x="592" y="1095"/>
                </a:lnTo>
                <a:lnTo>
                  <a:pt x="592" y="1084"/>
                </a:lnTo>
                <a:cubicBezTo>
                  <a:pt x="474" y="959"/>
                  <a:pt x="344" y="853"/>
                  <a:pt x="231" y="729"/>
                </a:cubicBezTo>
                <a:cubicBezTo>
                  <a:pt x="178" y="676"/>
                  <a:pt x="137" y="611"/>
                  <a:pt x="107" y="534"/>
                </a:cubicBezTo>
                <a:cubicBezTo>
                  <a:pt x="101" y="498"/>
                  <a:pt x="101" y="463"/>
                  <a:pt x="107" y="433"/>
                </a:cubicBezTo>
                <a:cubicBezTo>
                  <a:pt x="119" y="398"/>
                  <a:pt x="131" y="380"/>
                  <a:pt x="154" y="368"/>
                </a:cubicBezTo>
                <a:cubicBezTo>
                  <a:pt x="168" y="366"/>
                  <a:pt x="182" y="365"/>
                  <a:pt x="196" y="365"/>
                </a:cubicBezTo>
                <a:cubicBezTo>
                  <a:pt x="249" y="365"/>
                  <a:pt x="303" y="382"/>
                  <a:pt x="350" y="410"/>
                </a:cubicBezTo>
                <a:cubicBezTo>
                  <a:pt x="420" y="451"/>
                  <a:pt x="486" y="498"/>
                  <a:pt x="545" y="551"/>
                </a:cubicBezTo>
                <a:cubicBezTo>
                  <a:pt x="663" y="658"/>
                  <a:pt x="763" y="794"/>
                  <a:pt x="834" y="942"/>
                </a:cubicBezTo>
                <a:cubicBezTo>
                  <a:pt x="844" y="965"/>
                  <a:pt x="864" y="976"/>
                  <a:pt x="885" y="976"/>
                </a:cubicBezTo>
                <a:cubicBezTo>
                  <a:pt x="917" y="976"/>
                  <a:pt x="950" y="951"/>
                  <a:pt x="947" y="912"/>
                </a:cubicBezTo>
                <a:cubicBezTo>
                  <a:pt x="929" y="753"/>
                  <a:pt x="929" y="599"/>
                  <a:pt x="947" y="439"/>
                </a:cubicBezTo>
                <a:cubicBezTo>
                  <a:pt x="953" y="368"/>
                  <a:pt x="970" y="297"/>
                  <a:pt x="1000" y="226"/>
                </a:cubicBezTo>
                <a:cubicBezTo>
                  <a:pt x="1018" y="167"/>
                  <a:pt x="1065" y="126"/>
                  <a:pt x="1130" y="114"/>
                </a:cubicBezTo>
                <a:cubicBezTo>
                  <a:pt x="1133" y="114"/>
                  <a:pt x="1137" y="113"/>
                  <a:pt x="1140" y="113"/>
                </a:cubicBezTo>
                <a:cubicBezTo>
                  <a:pt x="1245" y="113"/>
                  <a:pt x="1284" y="290"/>
                  <a:pt x="1290" y="427"/>
                </a:cubicBezTo>
                <a:cubicBezTo>
                  <a:pt x="1296" y="587"/>
                  <a:pt x="1284" y="741"/>
                  <a:pt x="1260" y="894"/>
                </a:cubicBezTo>
                <a:cubicBezTo>
                  <a:pt x="1252" y="936"/>
                  <a:pt x="1284" y="963"/>
                  <a:pt x="1317" y="963"/>
                </a:cubicBezTo>
                <a:cubicBezTo>
                  <a:pt x="1335" y="963"/>
                  <a:pt x="1354" y="955"/>
                  <a:pt x="1366" y="936"/>
                </a:cubicBezTo>
                <a:cubicBezTo>
                  <a:pt x="1455" y="800"/>
                  <a:pt x="1550" y="670"/>
                  <a:pt x="1656" y="540"/>
                </a:cubicBezTo>
                <a:cubicBezTo>
                  <a:pt x="1709" y="475"/>
                  <a:pt x="1763" y="416"/>
                  <a:pt x="1822" y="356"/>
                </a:cubicBezTo>
                <a:cubicBezTo>
                  <a:pt x="1875" y="303"/>
                  <a:pt x="1934" y="256"/>
                  <a:pt x="2005" y="226"/>
                </a:cubicBezTo>
                <a:cubicBezTo>
                  <a:pt x="2018" y="218"/>
                  <a:pt x="2033" y="215"/>
                  <a:pt x="2046" y="215"/>
                </a:cubicBezTo>
                <a:cubicBezTo>
                  <a:pt x="2062" y="215"/>
                  <a:pt x="2075" y="220"/>
                  <a:pt x="2082" y="226"/>
                </a:cubicBezTo>
                <a:cubicBezTo>
                  <a:pt x="2094" y="250"/>
                  <a:pt x="2094" y="285"/>
                  <a:pt x="2088" y="309"/>
                </a:cubicBezTo>
                <a:cubicBezTo>
                  <a:pt x="2070" y="392"/>
                  <a:pt x="2040" y="469"/>
                  <a:pt x="2011" y="540"/>
                </a:cubicBezTo>
                <a:cubicBezTo>
                  <a:pt x="1940" y="687"/>
                  <a:pt x="1851" y="829"/>
                  <a:pt x="1780" y="983"/>
                </a:cubicBezTo>
                <a:lnTo>
                  <a:pt x="1780" y="995"/>
                </a:lnTo>
                <a:lnTo>
                  <a:pt x="1798" y="995"/>
                </a:lnTo>
                <a:cubicBezTo>
                  <a:pt x="1899" y="865"/>
                  <a:pt x="1987" y="723"/>
                  <a:pt x="2064" y="569"/>
                </a:cubicBezTo>
                <a:cubicBezTo>
                  <a:pt x="2106" y="492"/>
                  <a:pt x="2135" y="416"/>
                  <a:pt x="2159" y="333"/>
                </a:cubicBezTo>
                <a:cubicBezTo>
                  <a:pt x="2176" y="280"/>
                  <a:pt x="2171" y="226"/>
                  <a:pt x="2141" y="179"/>
                </a:cubicBezTo>
                <a:lnTo>
                  <a:pt x="2141" y="173"/>
                </a:lnTo>
                <a:cubicBezTo>
                  <a:pt x="2117" y="149"/>
                  <a:pt x="2088" y="132"/>
                  <a:pt x="2058" y="132"/>
                </a:cubicBezTo>
                <a:cubicBezTo>
                  <a:pt x="2035" y="132"/>
                  <a:pt x="2005" y="138"/>
                  <a:pt x="1981" y="144"/>
                </a:cubicBezTo>
                <a:cubicBezTo>
                  <a:pt x="1899" y="179"/>
                  <a:pt x="1828" y="226"/>
                  <a:pt x="1763" y="291"/>
                </a:cubicBezTo>
                <a:cubicBezTo>
                  <a:pt x="1698" y="350"/>
                  <a:pt x="1638" y="410"/>
                  <a:pt x="1585" y="475"/>
                </a:cubicBezTo>
                <a:cubicBezTo>
                  <a:pt x="1520" y="546"/>
                  <a:pt x="1467" y="617"/>
                  <a:pt x="1408" y="693"/>
                </a:cubicBezTo>
                <a:cubicBezTo>
                  <a:pt x="1414" y="605"/>
                  <a:pt x="1420" y="516"/>
                  <a:pt x="1414" y="427"/>
                </a:cubicBezTo>
                <a:cubicBezTo>
                  <a:pt x="1414" y="339"/>
                  <a:pt x="1396" y="250"/>
                  <a:pt x="1366" y="167"/>
                </a:cubicBezTo>
                <a:cubicBezTo>
                  <a:pt x="1349" y="120"/>
                  <a:pt x="1319" y="78"/>
                  <a:pt x="1284" y="49"/>
                </a:cubicBezTo>
                <a:cubicBezTo>
                  <a:pt x="1242" y="18"/>
                  <a:pt x="1197" y="1"/>
                  <a:pt x="115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2"/>
          <p:cNvSpPr/>
          <p:nvPr/>
        </p:nvSpPr>
        <p:spPr>
          <a:xfrm>
            <a:off x="2040414" y="5539683"/>
            <a:ext cx="414384" cy="215142"/>
          </a:xfrm>
          <a:custGeom>
            <a:avLst/>
            <a:gdLst/>
            <a:ahLst/>
            <a:cxnLst/>
            <a:rect l="l" t="t" r="r" b="b"/>
            <a:pathLst>
              <a:path w="4118" h="2138" extrusionOk="0">
                <a:moveTo>
                  <a:pt x="3406" y="1"/>
                </a:moveTo>
                <a:cubicBezTo>
                  <a:pt x="3368" y="1"/>
                  <a:pt x="3327" y="11"/>
                  <a:pt x="3290" y="33"/>
                </a:cubicBezTo>
                <a:cubicBezTo>
                  <a:pt x="3030" y="187"/>
                  <a:pt x="2817" y="500"/>
                  <a:pt x="2710" y="784"/>
                </a:cubicBezTo>
                <a:cubicBezTo>
                  <a:pt x="2701" y="812"/>
                  <a:pt x="2678" y="824"/>
                  <a:pt x="2656" y="824"/>
                </a:cubicBezTo>
                <a:cubicBezTo>
                  <a:pt x="2622" y="824"/>
                  <a:pt x="2587" y="797"/>
                  <a:pt x="2598" y="754"/>
                </a:cubicBezTo>
                <a:cubicBezTo>
                  <a:pt x="2609" y="675"/>
                  <a:pt x="2681" y="345"/>
                  <a:pt x="2498" y="345"/>
                </a:cubicBezTo>
                <a:cubicBezTo>
                  <a:pt x="2490" y="345"/>
                  <a:pt x="2482" y="345"/>
                  <a:pt x="2474" y="346"/>
                </a:cubicBezTo>
                <a:cubicBezTo>
                  <a:pt x="2356" y="358"/>
                  <a:pt x="2285" y="476"/>
                  <a:pt x="2243" y="577"/>
                </a:cubicBezTo>
                <a:cubicBezTo>
                  <a:pt x="2184" y="713"/>
                  <a:pt x="2137" y="849"/>
                  <a:pt x="2101" y="991"/>
                </a:cubicBezTo>
                <a:cubicBezTo>
                  <a:pt x="2095" y="1016"/>
                  <a:pt x="2068" y="1031"/>
                  <a:pt x="2041" y="1031"/>
                </a:cubicBezTo>
                <a:cubicBezTo>
                  <a:pt x="2017" y="1031"/>
                  <a:pt x="1995" y="1019"/>
                  <a:pt x="1989" y="991"/>
                </a:cubicBezTo>
                <a:cubicBezTo>
                  <a:pt x="1954" y="766"/>
                  <a:pt x="1824" y="547"/>
                  <a:pt x="1741" y="334"/>
                </a:cubicBezTo>
                <a:cubicBezTo>
                  <a:pt x="1697" y="225"/>
                  <a:pt x="1595" y="156"/>
                  <a:pt x="1497" y="156"/>
                </a:cubicBezTo>
                <a:cubicBezTo>
                  <a:pt x="1425" y="156"/>
                  <a:pt x="1354" y="193"/>
                  <a:pt x="1309" y="281"/>
                </a:cubicBezTo>
                <a:cubicBezTo>
                  <a:pt x="1262" y="364"/>
                  <a:pt x="1238" y="459"/>
                  <a:pt x="1244" y="553"/>
                </a:cubicBezTo>
                <a:cubicBezTo>
                  <a:pt x="1262" y="707"/>
                  <a:pt x="1286" y="861"/>
                  <a:pt x="1321" y="1014"/>
                </a:cubicBezTo>
                <a:cubicBezTo>
                  <a:pt x="1328" y="1058"/>
                  <a:pt x="1293" y="1086"/>
                  <a:pt x="1259" y="1086"/>
                </a:cubicBezTo>
                <a:cubicBezTo>
                  <a:pt x="1238" y="1086"/>
                  <a:pt x="1218" y="1075"/>
                  <a:pt x="1209" y="1050"/>
                </a:cubicBezTo>
                <a:cubicBezTo>
                  <a:pt x="1108" y="801"/>
                  <a:pt x="830" y="494"/>
                  <a:pt x="558" y="435"/>
                </a:cubicBezTo>
                <a:cubicBezTo>
                  <a:pt x="530" y="429"/>
                  <a:pt x="502" y="426"/>
                  <a:pt x="476" y="426"/>
                </a:cubicBezTo>
                <a:cubicBezTo>
                  <a:pt x="236" y="426"/>
                  <a:pt x="125" y="683"/>
                  <a:pt x="275" y="902"/>
                </a:cubicBezTo>
                <a:cubicBezTo>
                  <a:pt x="363" y="1038"/>
                  <a:pt x="487" y="1150"/>
                  <a:pt x="629" y="1227"/>
                </a:cubicBezTo>
                <a:cubicBezTo>
                  <a:pt x="677" y="1257"/>
                  <a:pt x="659" y="1334"/>
                  <a:pt x="600" y="1334"/>
                </a:cubicBezTo>
                <a:cubicBezTo>
                  <a:pt x="566" y="1330"/>
                  <a:pt x="366" y="1300"/>
                  <a:pt x="209" y="1300"/>
                </a:cubicBezTo>
                <a:cubicBezTo>
                  <a:pt x="92" y="1300"/>
                  <a:pt x="0" y="1317"/>
                  <a:pt x="20" y="1375"/>
                </a:cubicBezTo>
                <a:cubicBezTo>
                  <a:pt x="139" y="1677"/>
                  <a:pt x="505" y="1759"/>
                  <a:pt x="730" y="1966"/>
                </a:cubicBezTo>
                <a:cubicBezTo>
                  <a:pt x="730" y="1937"/>
                  <a:pt x="742" y="1913"/>
                  <a:pt x="753" y="1889"/>
                </a:cubicBezTo>
                <a:cubicBezTo>
                  <a:pt x="794" y="1824"/>
                  <a:pt x="856" y="1800"/>
                  <a:pt x="924" y="1800"/>
                </a:cubicBezTo>
                <a:cubicBezTo>
                  <a:pt x="1017" y="1800"/>
                  <a:pt x="1121" y="1843"/>
                  <a:pt x="1203" y="1883"/>
                </a:cubicBezTo>
                <a:cubicBezTo>
                  <a:pt x="1226" y="1820"/>
                  <a:pt x="1264" y="1796"/>
                  <a:pt x="1309" y="1796"/>
                </a:cubicBezTo>
                <a:cubicBezTo>
                  <a:pt x="1368" y="1796"/>
                  <a:pt x="1440" y="1839"/>
                  <a:pt x="1504" y="1889"/>
                </a:cubicBezTo>
                <a:cubicBezTo>
                  <a:pt x="1531" y="1818"/>
                  <a:pt x="1561" y="1794"/>
                  <a:pt x="1598" y="1794"/>
                </a:cubicBezTo>
                <a:cubicBezTo>
                  <a:pt x="1650" y="1794"/>
                  <a:pt x="1716" y="1843"/>
                  <a:pt x="1806" y="1878"/>
                </a:cubicBezTo>
                <a:cubicBezTo>
                  <a:pt x="1835" y="1775"/>
                  <a:pt x="1881" y="1688"/>
                  <a:pt x="1983" y="1688"/>
                </a:cubicBezTo>
                <a:cubicBezTo>
                  <a:pt x="2004" y="1688"/>
                  <a:pt x="2028" y="1692"/>
                  <a:pt x="2054" y="1700"/>
                </a:cubicBezTo>
                <a:cubicBezTo>
                  <a:pt x="2137" y="1730"/>
                  <a:pt x="2184" y="1824"/>
                  <a:pt x="2237" y="1883"/>
                </a:cubicBezTo>
                <a:cubicBezTo>
                  <a:pt x="2264" y="1911"/>
                  <a:pt x="2286" y="1922"/>
                  <a:pt x="2306" y="1922"/>
                </a:cubicBezTo>
                <a:cubicBezTo>
                  <a:pt x="2362" y="1922"/>
                  <a:pt x="2398" y="1836"/>
                  <a:pt x="2459" y="1836"/>
                </a:cubicBezTo>
                <a:cubicBezTo>
                  <a:pt x="2462" y="1836"/>
                  <a:pt x="2465" y="1836"/>
                  <a:pt x="2468" y="1836"/>
                </a:cubicBezTo>
                <a:cubicBezTo>
                  <a:pt x="2557" y="1842"/>
                  <a:pt x="2634" y="1883"/>
                  <a:pt x="2681" y="1948"/>
                </a:cubicBezTo>
                <a:cubicBezTo>
                  <a:pt x="2695" y="1962"/>
                  <a:pt x="2710" y="1967"/>
                  <a:pt x="2727" y="1967"/>
                </a:cubicBezTo>
                <a:cubicBezTo>
                  <a:pt x="2769" y="1967"/>
                  <a:pt x="2817" y="1935"/>
                  <a:pt x="2862" y="1935"/>
                </a:cubicBezTo>
                <a:cubicBezTo>
                  <a:pt x="2866" y="1935"/>
                  <a:pt x="2871" y="1936"/>
                  <a:pt x="2876" y="1937"/>
                </a:cubicBezTo>
                <a:cubicBezTo>
                  <a:pt x="2994" y="1948"/>
                  <a:pt x="3024" y="2037"/>
                  <a:pt x="3036" y="2138"/>
                </a:cubicBezTo>
                <a:cubicBezTo>
                  <a:pt x="3461" y="1937"/>
                  <a:pt x="3928" y="1546"/>
                  <a:pt x="4070" y="1091"/>
                </a:cubicBezTo>
                <a:cubicBezTo>
                  <a:pt x="4117" y="958"/>
                  <a:pt x="4084" y="914"/>
                  <a:pt x="4021" y="914"/>
                </a:cubicBezTo>
                <a:cubicBezTo>
                  <a:pt x="3933" y="914"/>
                  <a:pt x="3787" y="999"/>
                  <a:pt x="3721" y="1044"/>
                </a:cubicBezTo>
                <a:cubicBezTo>
                  <a:pt x="3609" y="1109"/>
                  <a:pt x="3515" y="1192"/>
                  <a:pt x="3438" y="1286"/>
                </a:cubicBezTo>
                <a:cubicBezTo>
                  <a:pt x="3425" y="1306"/>
                  <a:pt x="3407" y="1315"/>
                  <a:pt x="3389" y="1315"/>
                </a:cubicBezTo>
                <a:cubicBezTo>
                  <a:pt x="3348" y="1315"/>
                  <a:pt x="3308" y="1272"/>
                  <a:pt x="3337" y="1227"/>
                </a:cubicBezTo>
                <a:cubicBezTo>
                  <a:pt x="3438" y="1003"/>
                  <a:pt x="3432" y="736"/>
                  <a:pt x="3515" y="500"/>
                </a:cubicBezTo>
                <a:cubicBezTo>
                  <a:pt x="3544" y="405"/>
                  <a:pt x="3603" y="275"/>
                  <a:pt x="3585" y="169"/>
                </a:cubicBezTo>
                <a:cubicBezTo>
                  <a:pt x="3573" y="58"/>
                  <a:pt x="3495" y="1"/>
                  <a:pt x="340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2"/>
          <p:cNvSpPr/>
          <p:nvPr/>
        </p:nvSpPr>
        <p:spPr>
          <a:xfrm>
            <a:off x="2035886" y="5538173"/>
            <a:ext cx="424246" cy="196425"/>
          </a:xfrm>
          <a:custGeom>
            <a:avLst/>
            <a:gdLst/>
            <a:ahLst/>
            <a:cxnLst/>
            <a:rect l="l" t="t" r="r" b="b"/>
            <a:pathLst>
              <a:path w="4216" h="1952" extrusionOk="0">
                <a:moveTo>
                  <a:pt x="3412" y="1"/>
                </a:moveTo>
                <a:cubicBezTo>
                  <a:pt x="3335" y="7"/>
                  <a:pt x="3258" y="36"/>
                  <a:pt x="3199" y="89"/>
                </a:cubicBezTo>
                <a:cubicBezTo>
                  <a:pt x="3146" y="131"/>
                  <a:pt x="3092" y="178"/>
                  <a:pt x="3051" y="237"/>
                </a:cubicBezTo>
                <a:cubicBezTo>
                  <a:pt x="2968" y="344"/>
                  <a:pt x="2897" y="456"/>
                  <a:pt x="2838" y="574"/>
                </a:cubicBezTo>
                <a:cubicBezTo>
                  <a:pt x="2803" y="651"/>
                  <a:pt x="2767" y="722"/>
                  <a:pt x="2732" y="799"/>
                </a:cubicBezTo>
                <a:cubicBezTo>
                  <a:pt x="2738" y="710"/>
                  <a:pt x="2738" y="615"/>
                  <a:pt x="2720" y="533"/>
                </a:cubicBezTo>
                <a:cubicBezTo>
                  <a:pt x="2708" y="479"/>
                  <a:pt x="2690" y="432"/>
                  <a:pt x="2661" y="385"/>
                </a:cubicBezTo>
                <a:cubicBezTo>
                  <a:pt x="2628" y="336"/>
                  <a:pt x="2571" y="307"/>
                  <a:pt x="2512" y="307"/>
                </a:cubicBezTo>
                <a:cubicBezTo>
                  <a:pt x="2506" y="307"/>
                  <a:pt x="2501" y="308"/>
                  <a:pt x="2495" y="308"/>
                </a:cubicBezTo>
                <a:cubicBezTo>
                  <a:pt x="2436" y="314"/>
                  <a:pt x="2383" y="349"/>
                  <a:pt x="2347" y="397"/>
                </a:cubicBezTo>
                <a:cubicBezTo>
                  <a:pt x="2318" y="432"/>
                  <a:pt x="2294" y="474"/>
                  <a:pt x="2271" y="515"/>
                </a:cubicBezTo>
                <a:cubicBezTo>
                  <a:pt x="2229" y="598"/>
                  <a:pt x="2200" y="681"/>
                  <a:pt x="2170" y="769"/>
                </a:cubicBezTo>
                <a:cubicBezTo>
                  <a:pt x="2146" y="840"/>
                  <a:pt x="2129" y="917"/>
                  <a:pt x="2111" y="988"/>
                </a:cubicBezTo>
                <a:cubicBezTo>
                  <a:pt x="2087" y="876"/>
                  <a:pt x="2058" y="763"/>
                  <a:pt x="2022" y="651"/>
                </a:cubicBezTo>
                <a:cubicBezTo>
                  <a:pt x="1993" y="545"/>
                  <a:pt x="1951" y="444"/>
                  <a:pt x="1910" y="349"/>
                </a:cubicBezTo>
                <a:cubicBezTo>
                  <a:pt x="1863" y="237"/>
                  <a:pt x="1780" y="142"/>
                  <a:pt x="1679" y="83"/>
                </a:cubicBezTo>
                <a:cubicBezTo>
                  <a:pt x="1647" y="69"/>
                  <a:pt x="1611" y="61"/>
                  <a:pt x="1576" y="61"/>
                </a:cubicBezTo>
                <a:cubicBezTo>
                  <a:pt x="1540" y="61"/>
                  <a:pt x="1505" y="69"/>
                  <a:pt x="1472" y="83"/>
                </a:cubicBezTo>
                <a:cubicBezTo>
                  <a:pt x="1413" y="113"/>
                  <a:pt x="1366" y="166"/>
                  <a:pt x="1336" y="231"/>
                </a:cubicBezTo>
                <a:cubicBezTo>
                  <a:pt x="1295" y="338"/>
                  <a:pt x="1277" y="450"/>
                  <a:pt x="1277" y="562"/>
                </a:cubicBezTo>
                <a:cubicBezTo>
                  <a:pt x="1277" y="716"/>
                  <a:pt x="1289" y="864"/>
                  <a:pt x="1313" y="1006"/>
                </a:cubicBezTo>
                <a:cubicBezTo>
                  <a:pt x="1212" y="899"/>
                  <a:pt x="1106" y="793"/>
                  <a:pt x="999" y="692"/>
                </a:cubicBezTo>
                <a:cubicBezTo>
                  <a:pt x="917" y="615"/>
                  <a:pt x="828" y="545"/>
                  <a:pt x="728" y="485"/>
                </a:cubicBezTo>
                <a:cubicBezTo>
                  <a:pt x="680" y="456"/>
                  <a:pt x="627" y="432"/>
                  <a:pt x="568" y="414"/>
                </a:cubicBezTo>
                <a:cubicBezTo>
                  <a:pt x="538" y="403"/>
                  <a:pt x="506" y="397"/>
                  <a:pt x="473" y="397"/>
                </a:cubicBezTo>
                <a:cubicBezTo>
                  <a:pt x="439" y="397"/>
                  <a:pt x="405" y="403"/>
                  <a:pt x="373" y="414"/>
                </a:cubicBezTo>
                <a:cubicBezTo>
                  <a:pt x="308" y="444"/>
                  <a:pt x="255" y="503"/>
                  <a:pt x="243" y="574"/>
                </a:cubicBezTo>
                <a:cubicBezTo>
                  <a:pt x="231" y="639"/>
                  <a:pt x="237" y="710"/>
                  <a:pt x="266" y="769"/>
                </a:cubicBezTo>
                <a:cubicBezTo>
                  <a:pt x="314" y="876"/>
                  <a:pt x="373" y="970"/>
                  <a:pt x="456" y="1053"/>
                </a:cubicBezTo>
                <a:cubicBezTo>
                  <a:pt x="532" y="1148"/>
                  <a:pt x="621" y="1230"/>
                  <a:pt x="710" y="1313"/>
                </a:cubicBezTo>
                <a:cubicBezTo>
                  <a:pt x="651" y="1295"/>
                  <a:pt x="586" y="1278"/>
                  <a:pt x="521" y="1266"/>
                </a:cubicBezTo>
                <a:cubicBezTo>
                  <a:pt x="444" y="1248"/>
                  <a:pt x="355" y="1236"/>
                  <a:pt x="272" y="1236"/>
                </a:cubicBezTo>
                <a:cubicBezTo>
                  <a:pt x="261" y="1235"/>
                  <a:pt x="250" y="1234"/>
                  <a:pt x="238" y="1234"/>
                </a:cubicBezTo>
                <a:cubicBezTo>
                  <a:pt x="206" y="1234"/>
                  <a:pt x="172" y="1239"/>
                  <a:pt x="142" y="1248"/>
                </a:cubicBezTo>
                <a:cubicBezTo>
                  <a:pt x="83" y="1254"/>
                  <a:pt x="36" y="1289"/>
                  <a:pt x="12" y="1343"/>
                </a:cubicBezTo>
                <a:cubicBezTo>
                  <a:pt x="0" y="1396"/>
                  <a:pt x="6" y="1449"/>
                  <a:pt x="30" y="1496"/>
                </a:cubicBezTo>
                <a:cubicBezTo>
                  <a:pt x="42" y="1514"/>
                  <a:pt x="59" y="1538"/>
                  <a:pt x="71" y="1556"/>
                </a:cubicBezTo>
                <a:lnTo>
                  <a:pt x="113" y="1603"/>
                </a:lnTo>
                <a:cubicBezTo>
                  <a:pt x="178" y="1656"/>
                  <a:pt x="243" y="1709"/>
                  <a:pt x="314" y="1751"/>
                </a:cubicBezTo>
                <a:cubicBezTo>
                  <a:pt x="456" y="1833"/>
                  <a:pt x="603" y="1898"/>
                  <a:pt x="757" y="1952"/>
                </a:cubicBezTo>
                <a:lnTo>
                  <a:pt x="763" y="1952"/>
                </a:lnTo>
                <a:lnTo>
                  <a:pt x="763" y="1946"/>
                </a:lnTo>
                <a:cubicBezTo>
                  <a:pt x="621" y="1869"/>
                  <a:pt x="485" y="1786"/>
                  <a:pt x="355" y="1697"/>
                </a:cubicBezTo>
                <a:cubicBezTo>
                  <a:pt x="290" y="1650"/>
                  <a:pt x="231" y="1603"/>
                  <a:pt x="178" y="1550"/>
                </a:cubicBezTo>
                <a:cubicBezTo>
                  <a:pt x="124" y="1496"/>
                  <a:pt x="83" y="1425"/>
                  <a:pt x="101" y="1384"/>
                </a:cubicBezTo>
                <a:cubicBezTo>
                  <a:pt x="115" y="1351"/>
                  <a:pt x="170" y="1341"/>
                  <a:pt x="227" y="1341"/>
                </a:cubicBezTo>
                <a:cubicBezTo>
                  <a:pt x="242" y="1341"/>
                  <a:pt x="258" y="1341"/>
                  <a:pt x="272" y="1343"/>
                </a:cubicBezTo>
                <a:cubicBezTo>
                  <a:pt x="349" y="1349"/>
                  <a:pt x="426" y="1360"/>
                  <a:pt x="503" y="1378"/>
                </a:cubicBezTo>
                <a:cubicBezTo>
                  <a:pt x="657" y="1414"/>
                  <a:pt x="804" y="1461"/>
                  <a:pt x="952" y="1514"/>
                </a:cubicBezTo>
                <a:cubicBezTo>
                  <a:pt x="958" y="1516"/>
                  <a:pt x="964" y="1516"/>
                  <a:pt x="970" y="1516"/>
                </a:cubicBezTo>
                <a:cubicBezTo>
                  <a:pt x="989" y="1516"/>
                  <a:pt x="1010" y="1509"/>
                  <a:pt x="1023" y="1491"/>
                </a:cubicBezTo>
                <a:cubicBezTo>
                  <a:pt x="1041" y="1467"/>
                  <a:pt x="1035" y="1431"/>
                  <a:pt x="1011" y="1414"/>
                </a:cubicBezTo>
                <a:cubicBezTo>
                  <a:pt x="840" y="1284"/>
                  <a:pt x="686" y="1142"/>
                  <a:pt x="544" y="982"/>
                </a:cubicBezTo>
                <a:cubicBezTo>
                  <a:pt x="473" y="905"/>
                  <a:pt x="414" y="822"/>
                  <a:pt x="373" y="728"/>
                </a:cubicBezTo>
                <a:cubicBezTo>
                  <a:pt x="355" y="692"/>
                  <a:pt x="349" y="645"/>
                  <a:pt x="355" y="604"/>
                </a:cubicBezTo>
                <a:cubicBezTo>
                  <a:pt x="367" y="568"/>
                  <a:pt x="391" y="539"/>
                  <a:pt x="420" y="527"/>
                </a:cubicBezTo>
                <a:cubicBezTo>
                  <a:pt x="435" y="520"/>
                  <a:pt x="452" y="517"/>
                  <a:pt x="471" y="517"/>
                </a:cubicBezTo>
                <a:cubicBezTo>
                  <a:pt x="531" y="517"/>
                  <a:pt x="605" y="550"/>
                  <a:pt x="668" y="586"/>
                </a:cubicBezTo>
                <a:cubicBezTo>
                  <a:pt x="757" y="645"/>
                  <a:pt x="846" y="710"/>
                  <a:pt x="917" y="775"/>
                </a:cubicBezTo>
                <a:cubicBezTo>
                  <a:pt x="1076" y="923"/>
                  <a:pt x="1224" y="1077"/>
                  <a:pt x="1360" y="1242"/>
                </a:cubicBezTo>
                <a:cubicBezTo>
                  <a:pt x="1369" y="1255"/>
                  <a:pt x="1385" y="1262"/>
                  <a:pt x="1399" y="1262"/>
                </a:cubicBezTo>
                <a:cubicBezTo>
                  <a:pt x="1404" y="1262"/>
                  <a:pt x="1409" y="1261"/>
                  <a:pt x="1413" y="1260"/>
                </a:cubicBezTo>
                <a:cubicBezTo>
                  <a:pt x="1449" y="1254"/>
                  <a:pt x="1467" y="1224"/>
                  <a:pt x="1461" y="1189"/>
                </a:cubicBezTo>
                <a:cubicBezTo>
                  <a:pt x="1419" y="988"/>
                  <a:pt x="1396" y="781"/>
                  <a:pt x="1396" y="568"/>
                </a:cubicBezTo>
                <a:cubicBezTo>
                  <a:pt x="1396" y="468"/>
                  <a:pt x="1413" y="373"/>
                  <a:pt x="1443" y="278"/>
                </a:cubicBezTo>
                <a:cubicBezTo>
                  <a:pt x="1461" y="243"/>
                  <a:pt x="1490" y="208"/>
                  <a:pt x="1526" y="190"/>
                </a:cubicBezTo>
                <a:cubicBezTo>
                  <a:pt x="1540" y="181"/>
                  <a:pt x="1558" y="176"/>
                  <a:pt x="1576" y="176"/>
                </a:cubicBezTo>
                <a:cubicBezTo>
                  <a:pt x="1594" y="176"/>
                  <a:pt x="1611" y="181"/>
                  <a:pt x="1626" y="190"/>
                </a:cubicBezTo>
                <a:cubicBezTo>
                  <a:pt x="1709" y="243"/>
                  <a:pt x="1768" y="320"/>
                  <a:pt x="1804" y="403"/>
                </a:cubicBezTo>
                <a:cubicBezTo>
                  <a:pt x="1851" y="497"/>
                  <a:pt x="1886" y="598"/>
                  <a:pt x="1916" y="692"/>
                </a:cubicBezTo>
                <a:cubicBezTo>
                  <a:pt x="1975" y="893"/>
                  <a:pt x="2022" y="1100"/>
                  <a:pt x="2058" y="1313"/>
                </a:cubicBezTo>
                <a:cubicBezTo>
                  <a:pt x="2061" y="1346"/>
                  <a:pt x="2086" y="1362"/>
                  <a:pt x="2112" y="1362"/>
                </a:cubicBezTo>
                <a:cubicBezTo>
                  <a:pt x="2138" y="1362"/>
                  <a:pt x="2164" y="1346"/>
                  <a:pt x="2170" y="1313"/>
                </a:cubicBezTo>
                <a:cubicBezTo>
                  <a:pt x="2200" y="1142"/>
                  <a:pt x="2241" y="976"/>
                  <a:pt x="2288" y="811"/>
                </a:cubicBezTo>
                <a:cubicBezTo>
                  <a:pt x="2312" y="728"/>
                  <a:pt x="2342" y="651"/>
                  <a:pt x="2383" y="580"/>
                </a:cubicBezTo>
                <a:cubicBezTo>
                  <a:pt x="2413" y="509"/>
                  <a:pt x="2472" y="432"/>
                  <a:pt x="2513" y="432"/>
                </a:cubicBezTo>
                <a:cubicBezTo>
                  <a:pt x="2554" y="432"/>
                  <a:pt x="2596" y="485"/>
                  <a:pt x="2614" y="562"/>
                </a:cubicBezTo>
                <a:cubicBezTo>
                  <a:pt x="2625" y="645"/>
                  <a:pt x="2625" y="728"/>
                  <a:pt x="2619" y="805"/>
                </a:cubicBezTo>
                <a:cubicBezTo>
                  <a:pt x="2608" y="976"/>
                  <a:pt x="2578" y="1148"/>
                  <a:pt x="2537" y="1307"/>
                </a:cubicBezTo>
                <a:cubicBezTo>
                  <a:pt x="2526" y="1354"/>
                  <a:pt x="2563" y="1386"/>
                  <a:pt x="2598" y="1386"/>
                </a:cubicBezTo>
                <a:cubicBezTo>
                  <a:pt x="2621" y="1386"/>
                  <a:pt x="2642" y="1373"/>
                  <a:pt x="2649" y="1343"/>
                </a:cubicBezTo>
                <a:cubicBezTo>
                  <a:pt x="2732" y="1100"/>
                  <a:pt x="2832" y="864"/>
                  <a:pt x="2945" y="633"/>
                </a:cubicBezTo>
                <a:cubicBezTo>
                  <a:pt x="3004" y="521"/>
                  <a:pt x="3069" y="414"/>
                  <a:pt x="3146" y="314"/>
                </a:cubicBezTo>
                <a:cubicBezTo>
                  <a:pt x="3223" y="219"/>
                  <a:pt x="3317" y="125"/>
                  <a:pt x="3412" y="125"/>
                </a:cubicBezTo>
                <a:cubicBezTo>
                  <a:pt x="3453" y="125"/>
                  <a:pt x="3494" y="148"/>
                  <a:pt x="3512" y="190"/>
                </a:cubicBezTo>
                <a:cubicBezTo>
                  <a:pt x="3530" y="243"/>
                  <a:pt x="3542" y="302"/>
                  <a:pt x="3536" y="355"/>
                </a:cubicBezTo>
                <a:cubicBezTo>
                  <a:pt x="3524" y="479"/>
                  <a:pt x="3500" y="604"/>
                  <a:pt x="3465" y="728"/>
                </a:cubicBezTo>
                <a:cubicBezTo>
                  <a:pt x="3394" y="970"/>
                  <a:pt x="3299" y="1213"/>
                  <a:pt x="3187" y="1443"/>
                </a:cubicBezTo>
                <a:cubicBezTo>
                  <a:pt x="3170" y="1486"/>
                  <a:pt x="3206" y="1526"/>
                  <a:pt x="3245" y="1526"/>
                </a:cubicBezTo>
                <a:cubicBezTo>
                  <a:pt x="3260" y="1526"/>
                  <a:pt x="3275" y="1521"/>
                  <a:pt x="3288" y="1508"/>
                </a:cubicBezTo>
                <a:cubicBezTo>
                  <a:pt x="3412" y="1378"/>
                  <a:pt x="3542" y="1254"/>
                  <a:pt x="3678" y="1136"/>
                </a:cubicBezTo>
                <a:cubicBezTo>
                  <a:pt x="3743" y="1083"/>
                  <a:pt x="3814" y="1029"/>
                  <a:pt x="3891" y="982"/>
                </a:cubicBezTo>
                <a:cubicBezTo>
                  <a:pt x="3926" y="958"/>
                  <a:pt x="3962" y="935"/>
                  <a:pt x="4003" y="923"/>
                </a:cubicBezTo>
                <a:cubicBezTo>
                  <a:pt x="4025" y="910"/>
                  <a:pt x="4054" y="903"/>
                  <a:pt x="4082" y="903"/>
                </a:cubicBezTo>
                <a:cubicBezTo>
                  <a:pt x="4091" y="903"/>
                  <a:pt x="4101" y="904"/>
                  <a:pt x="4109" y="905"/>
                </a:cubicBezTo>
                <a:cubicBezTo>
                  <a:pt x="4121" y="911"/>
                  <a:pt x="4121" y="911"/>
                  <a:pt x="4127" y="923"/>
                </a:cubicBezTo>
                <a:cubicBezTo>
                  <a:pt x="4133" y="941"/>
                  <a:pt x="4133" y="958"/>
                  <a:pt x="4127" y="970"/>
                </a:cubicBezTo>
                <a:cubicBezTo>
                  <a:pt x="4121" y="1012"/>
                  <a:pt x="4109" y="1053"/>
                  <a:pt x="4092" y="1094"/>
                </a:cubicBezTo>
                <a:cubicBezTo>
                  <a:pt x="4050" y="1171"/>
                  <a:pt x="4009" y="1254"/>
                  <a:pt x="3962" y="1325"/>
                </a:cubicBezTo>
                <a:cubicBezTo>
                  <a:pt x="3861" y="1479"/>
                  <a:pt x="3755" y="1621"/>
                  <a:pt x="3654" y="1780"/>
                </a:cubicBezTo>
                <a:cubicBezTo>
                  <a:pt x="3790" y="1656"/>
                  <a:pt x="3908" y="1514"/>
                  <a:pt x="4009" y="1360"/>
                </a:cubicBezTo>
                <a:cubicBezTo>
                  <a:pt x="4068" y="1284"/>
                  <a:pt x="4115" y="1207"/>
                  <a:pt x="4157" y="1124"/>
                </a:cubicBezTo>
                <a:cubicBezTo>
                  <a:pt x="4180" y="1083"/>
                  <a:pt x="4198" y="1035"/>
                  <a:pt x="4210" y="988"/>
                </a:cubicBezTo>
                <a:cubicBezTo>
                  <a:pt x="4216" y="958"/>
                  <a:pt x="4216" y="929"/>
                  <a:pt x="4210" y="899"/>
                </a:cubicBezTo>
                <a:cubicBezTo>
                  <a:pt x="4198" y="864"/>
                  <a:pt x="4169" y="834"/>
                  <a:pt x="4133" y="828"/>
                </a:cubicBezTo>
                <a:lnTo>
                  <a:pt x="4133" y="822"/>
                </a:lnTo>
                <a:cubicBezTo>
                  <a:pt x="4111" y="818"/>
                  <a:pt x="4088" y="815"/>
                  <a:pt x="4065" y="815"/>
                </a:cubicBezTo>
                <a:cubicBezTo>
                  <a:pt x="4032" y="815"/>
                  <a:pt x="3999" y="820"/>
                  <a:pt x="3967" y="834"/>
                </a:cubicBezTo>
                <a:cubicBezTo>
                  <a:pt x="3926" y="852"/>
                  <a:pt x="3879" y="870"/>
                  <a:pt x="3837" y="893"/>
                </a:cubicBezTo>
                <a:cubicBezTo>
                  <a:pt x="3761" y="941"/>
                  <a:pt x="3684" y="994"/>
                  <a:pt x="3607" y="1053"/>
                </a:cubicBezTo>
                <a:cubicBezTo>
                  <a:pt x="3542" y="1106"/>
                  <a:pt x="3477" y="1165"/>
                  <a:pt x="3412" y="1224"/>
                </a:cubicBezTo>
                <a:cubicBezTo>
                  <a:pt x="3477" y="1071"/>
                  <a:pt x="3530" y="917"/>
                  <a:pt x="3577" y="757"/>
                </a:cubicBezTo>
                <a:cubicBezTo>
                  <a:pt x="3619" y="627"/>
                  <a:pt x="3642" y="491"/>
                  <a:pt x="3654" y="361"/>
                </a:cubicBezTo>
                <a:cubicBezTo>
                  <a:pt x="3654" y="284"/>
                  <a:pt x="3648" y="208"/>
                  <a:pt x="3619" y="137"/>
                </a:cubicBezTo>
                <a:cubicBezTo>
                  <a:pt x="3583" y="60"/>
                  <a:pt x="3500" y="7"/>
                  <a:pt x="341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2"/>
          <p:cNvSpPr/>
          <p:nvPr/>
        </p:nvSpPr>
        <p:spPr>
          <a:xfrm>
            <a:off x="3053072" y="4791846"/>
            <a:ext cx="281556" cy="155369"/>
          </a:xfrm>
          <a:custGeom>
            <a:avLst/>
            <a:gdLst/>
            <a:ahLst/>
            <a:cxnLst/>
            <a:rect l="l" t="t" r="r" b="b"/>
            <a:pathLst>
              <a:path w="2798" h="1544" extrusionOk="0">
                <a:moveTo>
                  <a:pt x="741" y="0"/>
                </a:moveTo>
                <a:cubicBezTo>
                  <a:pt x="702" y="0"/>
                  <a:pt x="663" y="27"/>
                  <a:pt x="630" y="100"/>
                </a:cubicBezTo>
                <a:cubicBezTo>
                  <a:pt x="594" y="189"/>
                  <a:pt x="588" y="290"/>
                  <a:pt x="612" y="384"/>
                </a:cubicBezTo>
                <a:cubicBezTo>
                  <a:pt x="635" y="514"/>
                  <a:pt x="695" y="644"/>
                  <a:pt x="771" y="751"/>
                </a:cubicBezTo>
                <a:cubicBezTo>
                  <a:pt x="805" y="790"/>
                  <a:pt x="776" y="856"/>
                  <a:pt x="731" y="856"/>
                </a:cubicBezTo>
                <a:cubicBezTo>
                  <a:pt x="722" y="856"/>
                  <a:pt x="711" y="853"/>
                  <a:pt x="701" y="845"/>
                </a:cubicBezTo>
                <a:cubicBezTo>
                  <a:pt x="606" y="769"/>
                  <a:pt x="499" y="709"/>
                  <a:pt x="381" y="668"/>
                </a:cubicBezTo>
                <a:cubicBezTo>
                  <a:pt x="343" y="656"/>
                  <a:pt x="298" y="649"/>
                  <a:pt x="253" y="649"/>
                </a:cubicBezTo>
                <a:cubicBezTo>
                  <a:pt x="124" y="649"/>
                  <a:pt x="1" y="707"/>
                  <a:pt x="62" y="869"/>
                </a:cubicBezTo>
                <a:cubicBezTo>
                  <a:pt x="151" y="1111"/>
                  <a:pt x="381" y="1242"/>
                  <a:pt x="600" y="1354"/>
                </a:cubicBezTo>
                <a:cubicBezTo>
                  <a:pt x="606" y="1342"/>
                  <a:pt x="618" y="1342"/>
                  <a:pt x="630" y="1342"/>
                </a:cubicBezTo>
                <a:cubicBezTo>
                  <a:pt x="641" y="1341"/>
                  <a:pt x="654" y="1340"/>
                  <a:pt x="666" y="1340"/>
                </a:cubicBezTo>
                <a:cubicBezTo>
                  <a:pt x="703" y="1340"/>
                  <a:pt x="740" y="1347"/>
                  <a:pt x="771" y="1360"/>
                </a:cubicBezTo>
                <a:cubicBezTo>
                  <a:pt x="771" y="1342"/>
                  <a:pt x="777" y="1330"/>
                  <a:pt x="777" y="1318"/>
                </a:cubicBezTo>
                <a:cubicBezTo>
                  <a:pt x="786" y="1290"/>
                  <a:pt x="808" y="1272"/>
                  <a:pt x="833" y="1272"/>
                </a:cubicBezTo>
                <a:cubicBezTo>
                  <a:pt x="844" y="1272"/>
                  <a:pt x="855" y="1276"/>
                  <a:pt x="866" y="1283"/>
                </a:cubicBezTo>
                <a:cubicBezTo>
                  <a:pt x="908" y="1311"/>
                  <a:pt x="910" y="1343"/>
                  <a:pt x="941" y="1343"/>
                </a:cubicBezTo>
                <a:cubicBezTo>
                  <a:pt x="949" y="1343"/>
                  <a:pt x="959" y="1341"/>
                  <a:pt x="972" y="1336"/>
                </a:cubicBezTo>
                <a:cubicBezTo>
                  <a:pt x="1008" y="1318"/>
                  <a:pt x="1043" y="1313"/>
                  <a:pt x="1079" y="1313"/>
                </a:cubicBezTo>
                <a:cubicBezTo>
                  <a:pt x="1082" y="1312"/>
                  <a:pt x="1085" y="1312"/>
                  <a:pt x="1088" y="1312"/>
                </a:cubicBezTo>
                <a:cubicBezTo>
                  <a:pt x="1191" y="1312"/>
                  <a:pt x="1249" y="1407"/>
                  <a:pt x="1299" y="1407"/>
                </a:cubicBezTo>
                <a:cubicBezTo>
                  <a:pt x="1301" y="1407"/>
                  <a:pt x="1302" y="1407"/>
                  <a:pt x="1304" y="1407"/>
                </a:cubicBezTo>
                <a:cubicBezTo>
                  <a:pt x="1326" y="1399"/>
                  <a:pt x="1349" y="1394"/>
                  <a:pt x="1372" y="1394"/>
                </a:cubicBezTo>
                <a:cubicBezTo>
                  <a:pt x="1399" y="1394"/>
                  <a:pt x="1426" y="1400"/>
                  <a:pt x="1451" y="1413"/>
                </a:cubicBezTo>
                <a:cubicBezTo>
                  <a:pt x="1506" y="1437"/>
                  <a:pt x="1540" y="1446"/>
                  <a:pt x="1562" y="1446"/>
                </a:cubicBezTo>
                <a:cubicBezTo>
                  <a:pt x="1623" y="1446"/>
                  <a:pt x="1603" y="1383"/>
                  <a:pt x="1694" y="1383"/>
                </a:cubicBezTo>
                <a:cubicBezTo>
                  <a:pt x="1788" y="1383"/>
                  <a:pt x="1818" y="1460"/>
                  <a:pt x="1824" y="1543"/>
                </a:cubicBezTo>
                <a:cubicBezTo>
                  <a:pt x="2078" y="1395"/>
                  <a:pt x="2303" y="1194"/>
                  <a:pt x="2474" y="952"/>
                </a:cubicBezTo>
                <a:cubicBezTo>
                  <a:pt x="2533" y="861"/>
                  <a:pt x="2798" y="442"/>
                  <a:pt x="2610" y="442"/>
                </a:cubicBezTo>
                <a:cubicBezTo>
                  <a:pt x="2591" y="442"/>
                  <a:pt x="2568" y="446"/>
                  <a:pt x="2539" y="455"/>
                </a:cubicBezTo>
                <a:cubicBezTo>
                  <a:pt x="2291" y="538"/>
                  <a:pt x="2060" y="662"/>
                  <a:pt x="1865" y="834"/>
                </a:cubicBezTo>
                <a:cubicBezTo>
                  <a:pt x="1854" y="845"/>
                  <a:pt x="1840" y="850"/>
                  <a:pt x="1826" y="850"/>
                </a:cubicBezTo>
                <a:cubicBezTo>
                  <a:pt x="1791" y="850"/>
                  <a:pt x="1758" y="817"/>
                  <a:pt x="1771" y="774"/>
                </a:cubicBezTo>
                <a:cubicBezTo>
                  <a:pt x="1788" y="686"/>
                  <a:pt x="1830" y="568"/>
                  <a:pt x="1818" y="479"/>
                </a:cubicBezTo>
                <a:cubicBezTo>
                  <a:pt x="1805" y="374"/>
                  <a:pt x="1769" y="339"/>
                  <a:pt x="1726" y="339"/>
                </a:cubicBezTo>
                <a:cubicBezTo>
                  <a:pt x="1656" y="339"/>
                  <a:pt x="1567" y="436"/>
                  <a:pt x="1534" y="473"/>
                </a:cubicBezTo>
                <a:cubicBezTo>
                  <a:pt x="1469" y="556"/>
                  <a:pt x="1410" y="644"/>
                  <a:pt x="1339" y="727"/>
                </a:cubicBezTo>
                <a:cubicBezTo>
                  <a:pt x="1327" y="739"/>
                  <a:pt x="1312" y="745"/>
                  <a:pt x="1298" y="745"/>
                </a:cubicBezTo>
                <a:cubicBezTo>
                  <a:pt x="1283" y="745"/>
                  <a:pt x="1268" y="739"/>
                  <a:pt x="1256" y="727"/>
                </a:cubicBezTo>
                <a:cubicBezTo>
                  <a:pt x="1091" y="579"/>
                  <a:pt x="1055" y="337"/>
                  <a:pt x="937" y="160"/>
                </a:cubicBezTo>
                <a:cubicBezTo>
                  <a:pt x="905" y="112"/>
                  <a:pt x="823" y="0"/>
                  <a:pt x="7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p2"/>
          <p:cNvSpPr/>
          <p:nvPr/>
        </p:nvSpPr>
        <p:spPr>
          <a:xfrm>
            <a:off x="2899162" y="5326957"/>
            <a:ext cx="274914" cy="132225"/>
          </a:xfrm>
          <a:custGeom>
            <a:avLst/>
            <a:gdLst/>
            <a:ahLst/>
            <a:cxnLst/>
            <a:rect l="l" t="t" r="r" b="b"/>
            <a:pathLst>
              <a:path w="2732" h="1314" extrusionOk="0">
                <a:moveTo>
                  <a:pt x="771" y="0"/>
                </a:moveTo>
                <a:cubicBezTo>
                  <a:pt x="747" y="0"/>
                  <a:pt x="723" y="7"/>
                  <a:pt x="704" y="18"/>
                </a:cubicBezTo>
                <a:cubicBezTo>
                  <a:pt x="674" y="36"/>
                  <a:pt x="650" y="60"/>
                  <a:pt x="639" y="95"/>
                </a:cubicBezTo>
                <a:cubicBezTo>
                  <a:pt x="615" y="143"/>
                  <a:pt x="609" y="190"/>
                  <a:pt x="609" y="243"/>
                </a:cubicBezTo>
                <a:cubicBezTo>
                  <a:pt x="615" y="326"/>
                  <a:pt x="621" y="409"/>
                  <a:pt x="645" y="497"/>
                </a:cubicBezTo>
                <a:cubicBezTo>
                  <a:pt x="668" y="604"/>
                  <a:pt x="698" y="710"/>
                  <a:pt x="733" y="817"/>
                </a:cubicBezTo>
                <a:cubicBezTo>
                  <a:pt x="650" y="769"/>
                  <a:pt x="562" y="728"/>
                  <a:pt x="467" y="687"/>
                </a:cubicBezTo>
                <a:cubicBezTo>
                  <a:pt x="396" y="657"/>
                  <a:pt x="325" y="633"/>
                  <a:pt x="248" y="616"/>
                </a:cubicBezTo>
                <a:cubicBezTo>
                  <a:pt x="224" y="609"/>
                  <a:pt x="198" y="606"/>
                  <a:pt x="172" y="606"/>
                </a:cubicBezTo>
                <a:cubicBezTo>
                  <a:pt x="154" y="606"/>
                  <a:pt x="136" y="607"/>
                  <a:pt x="118" y="610"/>
                </a:cubicBezTo>
                <a:cubicBezTo>
                  <a:pt x="89" y="610"/>
                  <a:pt x="59" y="622"/>
                  <a:pt x="36" y="645"/>
                </a:cubicBezTo>
                <a:cubicBezTo>
                  <a:pt x="12" y="663"/>
                  <a:pt x="0" y="698"/>
                  <a:pt x="0" y="728"/>
                </a:cubicBezTo>
                <a:cubicBezTo>
                  <a:pt x="0" y="775"/>
                  <a:pt x="18" y="823"/>
                  <a:pt x="47" y="864"/>
                </a:cubicBezTo>
                <a:cubicBezTo>
                  <a:pt x="71" y="893"/>
                  <a:pt x="95" y="923"/>
                  <a:pt x="124" y="953"/>
                </a:cubicBezTo>
                <a:cubicBezTo>
                  <a:pt x="177" y="1006"/>
                  <a:pt x="237" y="1053"/>
                  <a:pt x="302" y="1100"/>
                </a:cubicBezTo>
                <a:cubicBezTo>
                  <a:pt x="420" y="1195"/>
                  <a:pt x="550" y="1266"/>
                  <a:pt x="692" y="1313"/>
                </a:cubicBezTo>
                <a:cubicBezTo>
                  <a:pt x="585" y="1213"/>
                  <a:pt x="467" y="1124"/>
                  <a:pt x="355" y="1035"/>
                </a:cubicBezTo>
                <a:cubicBezTo>
                  <a:pt x="296" y="988"/>
                  <a:pt x="243" y="941"/>
                  <a:pt x="195" y="888"/>
                </a:cubicBezTo>
                <a:cubicBezTo>
                  <a:pt x="172" y="858"/>
                  <a:pt x="148" y="834"/>
                  <a:pt x="130" y="805"/>
                </a:cubicBezTo>
                <a:cubicBezTo>
                  <a:pt x="118" y="787"/>
                  <a:pt x="107" y="763"/>
                  <a:pt x="107" y="734"/>
                </a:cubicBezTo>
                <a:cubicBezTo>
                  <a:pt x="107" y="722"/>
                  <a:pt x="107" y="722"/>
                  <a:pt x="136" y="716"/>
                </a:cubicBezTo>
                <a:cubicBezTo>
                  <a:pt x="166" y="716"/>
                  <a:pt x="195" y="716"/>
                  <a:pt x="225" y="728"/>
                </a:cubicBezTo>
                <a:cubicBezTo>
                  <a:pt x="290" y="746"/>
                  <a:pt x="355" y="769"/>
                  <a:pt x="420" y="799"/>
                </a:cubicBezTo>
                <a:cubicBezTo>
                  <a:pt x="556" y="852"/>
                  <a:pt x="680" y="917"/>
                  <a:pt x="810" y="994"/>
                </a:cubicBezTo>
                <a:cubicBezTo>
                  <a:pt x="820" y="1000"/>
                  <a:pt x="831" y="1003"/>
                  <a:pt x="840" y="1003"/>
                </a:cubicBezTo>
                <a:cubicBezTo>
                  <a:pt x="877" y="1003"/>
                  <a:pt x="907" y="965"/>
                  <a:pt x="893" y="923"/>
                </a:cubicBezTo>
                <a:cubicBezTo>
                  <a:pt x="840" y="775"/>
                  <a:pt x="798" y="622"/>
                  <a:pt x="763" y="468"/>
                </a:cubicBezTo>
                <a:cubicBezTo>
                  <a:pt x="751" y="397"/>
                  <a:pt x="739" y="320"/>
                  <a:pt x="739" y="243"/>
                </a:cubicBezTo>
                <a:cubicBezTo>
                  <a:pt x="739" y="214"/>
                  <a:pt x="745" y="184"/>
                  <a:pt x="757" y="154"/>
                </a:cubicBezTo>
                <a:lnTo>
                  <a:pt x="769" y="143"/>
                </a:lnTo>
                <a:lnTo>
                  <a:pt x="775" y="143"/>
                </a:lnTo>
                <a:cubicBezTo>
                  <a:pt x="804" y="149"/>
                  <a:pt x="828" y="166"/>
                  <a:pt x="846" y="190"/>
                </a:cubicBezTo>
                <a:cubicBezTo>
                  <a:pt x="869" y="219"/>
                  <a:pt x="899" y="243"/>
                  <a:pt x="917" y="273"/>
                </a:cubicBezTo>
                <a:cubicBezTo>
                  <a:pt x="964" y="338"/>
                  <a:pt x="1005" y="403"/>
                  <a:pt x="1047" y="474"/>
                </a:cubicBezTo>
                <a:cubicBezTo>
                  <a:pt x="1123" y="610"/>
                  <a:pt x="1194" y="752"/>
                  <a:pt x="1259" y="893"/>
                </a:cubicBezTo>
                <a:cubicBezTo>
                  <a:pt x="1272" y="922"/>
                  <a:pt x="1298" y="936"/>
                  <a:pt x="1323" y="936"/>
                </a:cubicBezTo>
                <a:cubicBezTo>
                  <a:pt x="1346" y="936"/>
                  <a:pt x="1370" y="925"/>
                  <a:pt x="1384" y="899"/>
                </a:cubicBezTo>
                <a:cubicBezTo>
                  <a:pt x="1437" y="799"/>
                  <a:pt x="1496" y="698"/>
                  <a:pt x="1561" y="604"/>
                </a:cubicBezTo>
                <a:cubicBezTo>
                  <a:pt x="1596" y="562"/>
                  <a:pt x="1632" y="521"/>
                  <a:pt x="1673" y="480"/>
                </a:cubicBezTo>
                <a:cubicBezTo>
                  <a:pt x="1697" y="450"/>
                  <a:pt x="1738" y="432"/>
                  <a:pt x="1774" y="420"/>
                </a:cubicBezTo>
                <a:lnTo>
                  <a:pt x="1786" y="426"/>
                </a:lnTo>
                <a:lnTo>
                  <a:pt x="1797" y="432"/>
                </a:lnTo>
                <a:cubicBezTo>
                  <a:pt x="1809" y="450"/>
                  <a:pt x="1809" y="468"/>
                  <a:pt x="1809" y="486"/>
                </a:cubicBezTo>
                <a:cubicBezTo>
                  <a:pt x="1815" y="539"/>
                  <a:pt x="1809" y="592"/>
                  <a:pt x="1792" y="639"/>
                </a:cubicBezTo>
                <a:cubicBezTo>
                  <a:pt x="1768" y="752"/>
                  <a:pt x="1727" y="858"/>
                  <a:pt x="1679" y="964"/>
                </a:cubicBezTo>
                <a:cubicBezTo>
                  <a:pt x="1673" y="988"/>
                  <a:pt x="1673" y="1012"/>
                  <a:pt x="1691" y="1035"/>
                </a:cubicBezTo>
                <a:cubicBezTo>
                  <a:pt x="1704" y="1049"/>
                  <a:pt x="1723" y="1056"/>
                  <a:pt x="1741" y="1056"/>
                </a:cubicBezTo>
                <a:cubicBezTo>
                  <a:pt x="1756" y="1056"/>
                  <a:pt x="1769" y="1052"/>
                  <a:pt x="1780" y="1041"/>
                </a:cubicBezTo>
                <a:cubicBezTo>
                  <a:pt x="1904" y="935"/>
                  <a:pt x="2028" y="834"/>
                  <a:pt x="2158" y="740"/>
                </a:cubicBezTo>
                <a:cubicBezTo>
                  <a:pt x="2282" y="645"/>
                  <a:pt x="2418" y="562"/>
                  <a:pt x="2560" y="509"/>
                </a:cubicBezTo>
                <a:cubicBezTo>
                  <a:pt x="2572" y="503"/>
                  <a:pt x="2590" y="503"/>
                  <a:pt x="2602" y="503"/>
                </a:cubicBezTo>
                <a:lnTo>
                  <a:pt x="2613" y="503"/>
                </a:lnTo>
                <a:cubicBezTo>
                  <a:pt x="2619" y="521"/>
                  <a:pt x="2613" y="545"/>
                  <a:pt x="2607" y="568"/>
                </a:cubicBezTo>
                <a:cubicBezTo>
                  <a:pt x="2578" y="639"/>
                  <a:pt x="2548" y="710"/>
                  <a:pt x="2507" y="775"/>
                </a:cubicBezTo>
                <a:cubicBezTo>
                  <a:pt x="2436" y="917"/>
                  <a:pt x="2341" y="1053"/>
                  <a:pt x="2259" y="1189"/>
                </a:cubicBezTo>
                <a:lnTo>
                  <a:pt x="2259" y="1207"/>
                </a:lnTo>
                <a:lnTo>
                  <a:pt x="2276" y="1207"/>
                </a:lnTo>
                <a:cubicBezTo>
                  <a:pt x="2389" y="1089"/>
                  <a:pt x="2495" y="964"/>
                  <a:pt x="2590" y="828"/>
                </a:cubicBezTo>
                <a:cubicBezTo>
                  <a:pt x="2637" y="757"/>
                  <a:pt x="2678" y="681"/>
                  <a:pt x="2708" y="604"/>
                </a:cubicBezTo>
                <a:cubicBezTo>
                  <a:pt x="2720" y="580"/>
                  <a:pt x="2726" y="556"/>
                  <a:pt x="2726" y="533"/>
                </a:cubicBezTo>
                <a:cubicBezTo>
                  <a:pt x="2732" y="497"/>
                  <a:pt x="2726" y="462"/>
                  <a:pt x="2702" y="432"/>
                </a:cubicBezTo>
                <a:cubicBezTo>
                  <a:pt x="2681" y="407"/>
                  <a:pt x="2652" y="390"/>
                  <a:pt x="2621" y="390"/>
                </a:cubicBezTo>
                <a:cubicBezTo>
                  <a:pt x="2617" y="390"/>
                  <a:pt x="2612" y="390"/>
                  <a:pt x="2607" y="391"/>
                </a:cubicBezTo>
                <a:lnTo>
                  <a:pt x="2602" y="385"/>
                </a:lnTo>
                <a:cubicBezTo>
                  <a:pt x="2578" y="385"/>
                  <a:pt x="2548" y="391"/>
                  <a:pt x="2525" y="397"/>
                </a:cubicBezTo>
                <a:cubicBezTo>
                  <a:pt x="2365" y="456"/>
                  <a:pt x="2217" y="539"/>
                  <a:pt x="2081" y="639"/>
                </a:cubicBezTo>
                <a:cubicBezTo>
                  <a:pt x="2016" y="687"/>
                  <a:pt x="1951" y="740"/>
                  <a:pt x="1886" y="787"/>
                </a:cubicBezTo>
                <a:cubicBezTo>
                  <a:pt x="1898" y="752"/>
                  <a:pt x="1910" y="716"/>
                  <a:pt x="1922" y="669"/>
                </a:cubicBezTo>
                <a:cubicBezTo>
                  <a:pt x="1939" y="610"/>
                  <a:pt x="1945" y="539"/>
                  <a:pt x="1945" y="474"/>
                </a:cubicBezTo>
                <a:cubicBezTo>
                  <a:pt x="1945" y="432"/>
                  <a:pt x="1933" y="391"/>
                  <a:pt x="1910" y="355"/>
                </a:cubicBezTo>
                <a:cubicBezTo>
                  <a:pt x="1880" y="314"/>
                  <a:pt x="1833" y="285"/>
                  <a:pt x="1786" y="285"/>
                </a:cubicBezTo>
                <a:cubicBezTo>
                  <a:pt x="1703" y="285"/>
                  <a:pt x="1632" y="320"/>
                  <a:pt x="1579" y="379"/>
                </a:cubicBezTo>
                <a:cubicBezTo>
                  <a:pt x="1531" y="420"/>
                  <a:pt x="1490" y="468"/>
                  <a:pt x="1449" y="521"/>
                </a:cubicBezTo>
                <a:cubicBezTo>
                  <a:pt x="1407" y="580"/>
                  <a:pt x="1360" y="645"/>
                  <a:pt x="1324" y="716"/>
                </a:cubicBezTo>
                <a:cubicBezTo>
                  <a:pt x="1271" y="610"/>
                  <a:pt x="1218" y="503"/>
                  <a:pt x="1159" y="397"/>
                </a:cubicBezTo>
                <a:cubicBezTo>
                  <a:pt x="1118" y="326"/>
                  <a:pt x="1076" y="255"/>
                  <a:pt x="1023" y="190"/>
                </a:cubicBezTo>
                <a:cubicBezTo>
                  <a:pt x="999" y="154"/>
                  <a:pt x="970" y="119"/>
                  <a:pt x="940" y="89"/>
                </a:cubicBezTo>
                <a:cubicBezTo>
                  <a:pt x="905" y="48"/>
                  <a:pt x="857" y="24"/>
                  <a:pt x="810" y="7"/>
                </a:cubicBezTo>
                <a:cubicBezTo>
                  <a:pt x="798" y="2"/>
                  <a:pt x="784" y="0"/>
                  <a:pt x="7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4" name="Google Shape;194;p2"/>
          <p:cNvSpPr/>
          <p:nvPr/>
        </p:nvSpPr>
        <p:spPr>
          <a:xfrm>
            <a:off x="-61274" y="5511608"/>
            <a:ext cx="442459" cy="230739"/>
          </a:xfrm>
          <a:custGeom>
            <a:avLst/>
            <a:gdLst/>
            <a:ahLst/>
            <a:cxnLst/>
            <a:rect l="l" t="t" r="r" b="b"/>
            <a:pathLst>
              <a:path w="4397" h="2293" extrusionOk="0">
                <a:moveTo>
                  <a:pt x="1382" y="1"/>
                </a:moveTo>
                <a:cubicBezTo>
                  <a:pt x="1362" y="1"/>
                  <a:pt x="1345" y="9"/>
                  <a:pt x="1331" y="28"/>
                </a:cubicBezTo>
                <a:cubicBezTo>
                  <a:pt x="1283" y="93"/>
                  <a:pt x="1260" y="176"/>
                  <a:pt x="1254" y="259"/>
                </a:cubicBezTo>
                <a:cubicBezTo>
                  <a:pt x="1230" y="542"/>
                  <a:pt x="1277" y="814"/>
                  <a:pt x="1295" y="1098"/>
                </a:cubicBezTo>
                <a:cubicBezTo>
                  <a:pt x="1295" y="1134"/>
                  <a:pt x="1268" y="1156"/>
                  <a:pt x="1238" y="1156"/>
                </a:cubicBezTo>
                <a:cubicBezTo>
                  <a:pt x="1223" y="1156"/>
                  <a:pt x="1208" y="1151"/>
                  <a:pt x="1195" y="1140"/>
                </a:cubicBezTo>
                <a:cubicBezTo>
                  <a:pt x="1041" y="976"/>
                  <a:pt x="776" y="718"/>
                  <a:pt x="515" y="718"/>
                </a:cubicBezTo>
                <a:cubicBezTo>
                  <a:pt x="475" y="718"/>
                  <a:pt x="436" y="724"/>
                  <a:pt x="396" y="738"/>
                </a:cubicBezTo>
                <a:cubicBezTo>
                  <a:pt x="0" y="868"/>
                  <a:pt x="231" y="1234"/>
                  <a:pt x="414" y="1435"/>
                </a:cubicBezTo>
                <a:cubicBezTo>
                  <a:pt x="580" y="1624"/>
                  <a:pt x="763" y="1831"/>
                  <a:pt x="1005" y="1938"/>
                </a:cubicBezTo>
                <a:cubicBezTo>
                  <a:pt x="1058" y="1866"/>
                  <a:pt x="1114" y="1836"/>
                  <a:pt x="1177" y="1836"/>
                </a:cubicBezTo>
                <a:cubicBezTo>
                  <a:pt x="1232" y="1836"/>
                  <a:pt x="1293" y="1860"/>
                  <a:pt x="1360" y="1902"/>
                </a:cubicBezTo>
                <a:cubicBezTo>
                  <a:pt x="1366" y="1885"/>
                  <a:pt x="1378" y="1867"/>
                  <a:pt x="1390" y="1837"/>
                </a:cubicBezTo>
                <a:cubicBezTo>
                  <a:pt x="1399" y="1819"/>
                  <a:pt x="1415" y="1811"/>
                  <a:pt x="1435" y="1811"/>
                </a:cubicBezTo>
                <a:cubicBezTo>
                  <a:pt x="1441" y="1811"/>
                  <a:pt x="1448" y="1812"/>
                  <a:pt x="1455" y="1814"/>
                </a:cubicBezTo>
                <a:cubicBezTo>
                  <a:pt x="1537" y="1849"/>
                  <a:pt x="1614" y="1896"/>
                  <a:pt x="1685" y="1950"/>
                </a:cubicBezTo>
                <a:cubicBezTo>
                  <a:pt x="1723" y="1972"/>
                  <a:pt x="1754" y="1980"/>
                  <a:pt x="1782" y="1980"/>
                </a:cubicBezTo>
                <a:cubicBezTo>
                  <a:pt x="1853" y="1980"/>
                  <a:pt x="1903" y="1928"/>
                  <a:pt x="1975" y="1902"/>
                </a:cubicBezTo>
                <a:cubicBezTo>
                  <a:pt x="1994" y="1894"/>
                  <a:pt x="2014" y="1890"/>
                  <a:pt x="2033" y="1890"/>
                </a:cubicBezTo>
                <a:cubicBezTo>
                  <a:pt x="2108" y="1890"/>
                  <a:pt x="2180" y="1943"/>
                  <a:pt x="2241" y="1961"/>
                </a:cubicBezTo>
                <a:cubicBezTo>
                  <a:pt x="2276" y="1972"/>
                  <a:pt x="2303" y="1976"/>
                  <a:pt x="2325" y="1976"/>
                </a:cubicBezTo>
                <a:cubicBezTo>
                  <a:pt x="2411" y="1976"/>
                  <a:pt x="2409" y="1908"/>
                  <a:pt x="2513" y="1908"/>
                </a:cubicBezTo>
                <a:cubicBezTo>
                  <a:pt x="2608" y="1908"/>
                  <a:pt x="2703" y="1953"/>
                  <a:pt x="2798" y="1953"/>
                </a:cubicBezTo>
                <a:cubicBezTo>
                  <a:pt x="2827" y="1953"/>
                  <a:pt x="2856" y="1949"/>
                  <a:pt x="2885" y="1938"/>
                </a:cubicBezTo>
                <a:cubicBezTo>
                  <a:pt x="2911" y="1933"/>
                  <a:pt x="2991" y="1887"/>
                  <a:pt x="3042" y="1887"/>
                </a:cubicBezTo>
                <a:cubicBezTo>
                  <a:pt x="3050" y="1887"/>
                  <a:pt x="3057" y="1888"/>
                  <a:pt x="3063" y="1890"/>
                </a:cubicBezTo>
                <a:cubicBezTo>
                  <a:pt x="3157" y="1932"/>
                  <a:pt x="3228" y="2009"/>
                  <a:pt x="3252" y="2109"/>
                </a:cubicBezTo>
                <a:cubicBezTo>
                  <a:pt x="3284" y="2097"/>
                  <a:pt x="3311" y="2091"/>
                  <a:pt x="3335" y="2091"/>
                </a:cubicBezTo>
                <a:cubicBezTo>
                  <a:pt x="3428" y="2091"/>
                  <a:pt x="3465" y="2175"/>
                  <a:pt x="3465" y="2293"/>
                </a:cubicBezTo>
                <a:cubicBezTo>
                  <a:pt x="3755" y="2127"/>
                  <a:pt x="4003" y="1896"/>
                  <a:pt x="4186" y="1619"/>
                </a:cubicBezTo>
                <a:cubicBezTo>
                  <a:pt x="4269" y="1514"/>
                  <a:pt x="4397" y="1277"/>
                  <a:pt x="4197" y="1277"/>
                </a:cubicBezTo>
                <a:cubicBezTo>
                  <a:pt x="4181" y="1277"/>
                  <a:pt x="4164" y="1279"/>
                  <a:pt x="4145" y="1282"/>
                </a:cubicBezTo>
                <a:cubicBezTo>
                  <a:pt x="4009" y="1293"/>
                  <a:pt x="3885" y="1347"/>
                  <a:pt x="3778" y="1429"/>
                </a:cubicBezTo>
                <a:cubicBezTo>
                  <a:pt x="3766" y="1444"/>
                  <a:pt x="3752" y="1451"/>
                  <a:pt x="3737" y="1451"/>
                </a:cubicBezTo>
                <a:cubicBezTo>
                  <a:pt x="3695" y="1451"/>
                  <a:pt x="3654" y="1397"/>
                  <a:pt x="3690" y="1352"/>
                </a:cubicBezTo>
                <a:cubicBezTo>
                  <a:pt x="3808" y="1122"/>
                  <a:pt x="3914" y="797"/>
                  <a:pt x="3891" y="542"/>
                </a:cubicBezTo>
                <a:cubicBezTo>
                  <a:pt x="3881" y="422"/>
                  <a:pt x="3813" y="379"/>
                  <a:pt x="3725" y="379"/>
                </a:cubicBezTo>
                <a:cubicBezTo>
                  <a:pt x="3585" y="379"/>
                  <a:pt x="3394" y="490"/>
                  <a:pt x="3317" y="566"/>
                </a:cubicBezTo>
                <a:cubicBezTo>
                  <a:pt x="3157" y="732"/>
                  <a:pt x="3081" y="933"/>
                  <a:pt x="3004" y="1146"/>
                </a:cubicBezTo>
                <a:cubicBezTo>
                  <a:pt x="2994" y="1170"/>
                  <a:pt x="2967" y="1186"/>
                  <a:pt x="2941" y="1186"/>
                </a:cubicBezTo>
                <a:cubicBezTo>
                  <a:pt x="2918" y="1186"/>
                  <a:pt x="2897" y="1173"/>
                  <a:pt x="2891" y="1146"/>
                </a:cubicBezTo>
                <a:cubicBezTo>
                  <a:pt x="2856" y="885"/>
                  <a:pt x="2933" y="590"/>
                  <a:pt x="2838" y="330"/>
                </a:cubicBezTo>
                <a:cubicBezTo>
                  <a:pt x="2793" y="213"/>
                  <a:pt x="2733" y="169"/>
                  <a:pt x="2667" y="169"/>
                </a:cubicBezTo>
                <a:cubicBezTo>
                  <a:pt x="2517" y="169"/>
                  <a:pt x="2342" y="401"/>
                  <a:pt x="2276" y="525"/>
                </a:cubicBezTo>
                <a:cubicBezTo>
                  <a:pt x="2170" y="720"/>
                  <a:pt x="2117" y="945"/>
                  <a:pt x="2117" y="1163"/>
                </a:cubicBezTo>
                <a:cubicBezTo>
                  <a:pt x="2117" y="1201"/>
                  <a:pt x="2083" y="1227"/>
                  <a:pt x="2053" y="1227"/>
                </a:cubicBezTo>
                <a:cubicBezTo>
                  <a:pt x="2035" y="1227"/>
                  <a:pt x="2019" y="1218"/>
                  <a:pt x="2010" y="1199"/>
                </a:cubicBezTo>
                <a:cubicBezTo>
                  <a:pt x="1880" y="891"/>
                  <a:pt x="1857" y="566"/>
                  <a:pt x="1668" y="288"/>
                </a:cubicBezTo>
                <a:cubicBezTo>
                  <a:pt x="1643" y="248"/>
                  <a:pt x="1486" y="1"/>
                  <a:pt x="1382" y="1"/>
                </a:cubicBezTo>
                <a:close/>
              </a:path>
            </a:pathLst>
          </a:custGeom>
          <a:solidFill>
            <a:srgbClr val="4EB7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" name="Google Shape;195;p2"/>
          <p:cNvSpPr/>
          <p:nvPr/>
        </p:nvSpPr>
        <p:spPr>
          <a:xfrm>
            <a:off x="-47589" y="5512413"/>
            <a:ext cx="424849" cy="200148"/>
          </a:xfrm>
          <a:custGeom>
            <a:avLst/>
            <a:gdLst/>
            <a:ahLst/>
            <a:cxnLst/>
            <a:rect l="l" t="t" r="r" b="b"/>
            <a:pathLst>
              <a:path w="4222" h="1989" extrusionOk="0">
                <a:moveTo>
                  <a:pt x="1286" y="0"/>
                </a:moveTo>
                <a:cubicBezTo>
                  <a:pt x="1275" y="0"/>
                  <a:pt x="1264" y="1"/>
                  <a:pt x="1254" y="2"/>
                </a:cubicBezTo>
                <a:cubicBezTo>
                  <a:pt x="1212" y="8"/>
                  <a:pt x="1171" y="32"/>
                  <a:pt x="1141" y="61"/>
                </a:cubicBezTo>
                <a:cubicBezTo>
                  <a:pt x="1088" y="115"/>
                  <a:pt x="1059" y="186"/>
                  <a:pt x="1047" y="257"/>
                </a:cubicBezTo>
                <a:cubicBezTo>
                  <a:pt x="1023" y="387"/>
                  <a:pt x="1017" y="523"/>
                  <a:pt x="1035" y="653"/>
                </a:cubicBezTo>
                <a:cubicBezTo>
                  <a:pt x="1047" y="818"/>
                  <a:pt x="1070" y="990"/>
                  <a:pt x="1106" y="1155"/>
                </a:cubicBezTo>
                <a:cubicBezTo>
                  <a:pt x="1017" y="1043"/>
                  <a:pt x="911" y="948"/>
                  <a:pt x="804" y="860"/>
                </a:cubicBezTo>
                <a:cubicBezTo>
                  <a:pt x="710" y="783"/>
                  <a:pt x="609" y="724"/>
                  <a:pt x="497" y="688"/>
                </a:cubicBezTo>
                <a:cubicBezTo>
                  <a:pt x="447" y="669"/>
                  <a:pt x="396" y="660"/>
                  <a:pt x="344" y="660"/>
                </a:cubicBezTo>
                <a:cubicBezTo>
                  <a:pt x="268" y="660"/>
                  <a:pt x="192" y="681"/>
                  <a:pt x="124" y="724"/>
                </a:cubicBezTo>
                <a:cubicBezTo>
                  <a:pt x="65" y="759"/>
                  <a:pt x="24" y="818"/>
                  <a:pt x="6" y="883"/>
                </a:cubicBezTo>
                <a:cubicBezTo>
                  <a:pt x="0" y="948"/>
                  <a:pt x="6" y="1013"/>
                  <a:pt x="30" y="1078"/>
                </a:cubicBezTo>
                <a:cubicBezTo>
                  <a:pt x="71" y="1185"/>
                  <a:pt x="130" y="1285"/>
                  <a:pt x="207" y="1374"/>
                </a:cubicBezTo>
                <a:cubicBezTo>
                  <a:pt x="355" y="1545"/>
                  <a:pt x="521" y="1693"/>
                  <a:pt x="704" y="1823"/>
                </a:cubicBezTo>
                <a:lnTo>
                  <a:pt x="716" y="1823"/>
                </a:lnTo>
                <a:lnTo>
                  <a:pt x="716" y="1812"/>
                </a:lnTo>
                <a:cubicBezTo>
                  <a:pt x="562" y="1658"/>
                  <a:pt x="414" y="1492"/>
                  <a:pt x="278" y="1315"/>
                </a:cubicBezTo>
                <a:cubicBezTo>
                  <a:pt x="213" y="1232"/>
                  <a:pt x="160" y="1143"/>
                  <a:pt x="124" y="1043"/>
                </a:cubicBezTo>
                <a:cubicBezTo>
                  <a:pt x="89" y="948"/>
                  <a:pt x="107" y="860"/>
                  <a:pt x="184" y="818"/>
                </a:cubicBezTo>
                <a:cubicBezTo>
                  <a:pt x="234" y="791"/>
                  <a:pt x="287" y="778"/>
                  <a:pt x="339" y="778"/>
                </a:cubicBezTo>
                <a:cubicBezTo>
                  <a:pt x="378" y="778"/>
                  <a:pt x="417" y="785"/>
                  <a:pt x="455" y="801"/>
                </a:cubicBezTo>
                <a:cubicBezTo>
                  <a:pt x="556" y="836"/>
                  <a:pt x="645" y="889"/>
                  <a:pt x="727" y="954"/>
                </a:cubicBezTo>
                <a:cubicBezTo>
                  <a:pt x="893" y="1090"/>
                  <a:pt x="1041" y="1250"/>
                  <a:pt x="1171" y="1421"/>
                </a:cubicBezTo>
                <a:cubicBezTo>
                  <a:pt x="1181" y="1436"/>
                  <a:pt x="1198" y="1447"/>
                  <a:pt x="1217" y="1447"/>
                </a:cubicBezTo>
                <a:cubicBezTo>
                  <a:pt x="1222" y="1447"/>
                  <a:pt x="1226" y="1446"/>
                  <a:pt x="1230" y="1445"/>
                </a:cubicBezTo>
                <a:cubicBezTo>
                  <a:pt x="1265" y="1433"/>
                  <a:pt x="1283" y="1404"/>
                  <a:pt x="1271" y="1368"/>
                </a:cubicBezTo>
                <a:cubicBezTo>
                  <a:pt x="1212" y="1132"/>
                  <a:pt x="1165" y="883"/>
                  <a:pt x="1141" y="641"/>
                </a:cubicBezTo>
                <a:cubicBezTo>
                  <a:pt x="1129" y="517"/>
                  <a:pt x="1135" y="398"/>
                  <a:pt x="1153" y="280"/>
                </a:cubicBezTo>
                <a:cubicBezTo>
                  <a:pt x="1165" y="227"/>
                  <a:pt x="1183" y="180"/>
                  <a:pt x="1218" y="144"/>
                </a:cubicBezTo>
                <a:cubicBezTo>
                  <a:pt x="1237" y="126"/>
                  <a:pt x="1260" y="114"/>
                  <a:pt x="1284" y="114"/>
                </a:cubicBezTo>
                <a:cubicBezTo>
                  <a:pt x="1298" y="114"/>
                  <a:pt x="1312" y="118"/>
                  <a:pt x="1325" y="127"/>
                </a:cubicBezTo>
                <a:cubicBezTo>
                  <a:pt x="1407" y="168"/>
                  <a:pt x="1472" y="280"/>
                  <a:pt x="1526" y="387"/>
                </a:cubicBezTo>
                <a:cubicBezTo>
                  <a:pt x="1579" y="499"/>
                  <a:pt x="1620" y="617"/>
                  <a:pt x="1656" y="730"/>
                </a:cubicBezTo>
                <a:cubicBezTo>
                  <a:pt x="1733" y="966"/>
                  <a:pt x="1792" y="1208"/>
                  <a:pt x="1839" y="1457"/>
                </a:cubicBezTo>
                <a:cubicBezTo>
                  <a:pt x="1845" y="1486"/>
                  <a:pt x="1871" y="1501"/>
                  <a:pt x="1898" y="1501"/>
                </a:cubicBezTo>
                <a:cubicBezTo>
                  <a:pt x="1925" y="1501"/>
                  <a:pt x="1951" y="1486"/>
                  <a:pt x="1957" y="1457"/>
                </a:cubicBezTo>
                <a:cubicBezTo>
                  <a:pt x="2005" y="1232"/>
                  <a:pt x="2064" y="1013"/>
                  <a:pt x="2140" y="801"/>
                </a:cubicBezTo>
                <a:cubicBezTo>
                  <a:pt x="2176" y="694"/>
                  <a:pt x="2217" y="594"/>
                  <a:pt x="2265" y="493"/>
                </a:cubicBezTo>
                <a:cubicBezTo>
                  <a:pt x="2306" y="393"/>
                  <a:pt x="2371" y="310"/>
                  <a:pt x="2448" y="245"/>
                </a:cubicBezTo>
                <a:cubicBezTo>
                  <a:pt x="2463" y="236"/>
                  <a:pt x="2480" y="231"/>
                  <a:pt x="2497" y="231"/>
                </a:cubicBezTo>
                <a:cubicBezTo>
                  <a:pt x="2514" y="231"/>
                  <a:pt x="2531" y="236"/>
                  <a:pt x="2543" y="245"/>
                </a:cubicBezTo>
                <a:cubicBezTo>
                  <a:pt x="2578" y="280"/>
                  <a:pt x="2608" y="316"/>
                  <a:pt x="2619" y="363"/>
                </a:cubicBezTo>
                <a:cubicBezTo>
                  <a:pt x="2655" y="464"/>
                  <a:pt x="2679" y="570"/>
                  <a:pt x="2684" y="682"/>
                </a:cubicBezTo>
                <a:cubicBezTo>
                  <a:pt x="2708" y="907"/>
                  <a:pt x="2714" y="1132"/>
                  <a:pt x="2696" y="1356"/>
                </a:cubicBezTo>
                <a:cubicBezTo>
                  <a:pt x="2696" y="1395"/>
                  <a:pt x="2727" y="1418"/>
                  <a:pt x="2757" y="1418"/>
                </a:cubicBezTo>
                <a:cubicBezTo>
                  <a:pt x="2778" y="1418"/>
                  <a:pt x="2799" y="1407"/>
                  <a:pt x="2809" y="1380"/>
                </a:cubicBezTo>
                <a:cubicBezTo>
                  <a:pt x="2897" y="1179"/>
                  <a:pt x="2992" y="978"/>
                  <a:pt x="3104" y="789"/>
                </a:cubicBezTo>
                <a:cubicBezTo>
                  <a:pt x="3163" y="700"/>
                  <a:pt x="3228" y="611"/>
                  <a:pt x="3299" y="529"/>
                </a:cubicBezTo>
                <a:cubicBezTo>
                  <a:pt x="3370" y="463"/>
                  <a:pt x="3447" y="397"/>
                  <a:pt x="3519" y="397"/>
                </a:cubicBezTo>
                <a:cubicBezTo>
                  <a:pt x="3524" y="397"/>
                  <a:pt x="3530" y="398"/>
                  <a:pt x="3536" y="398"/>
                </a:cubicBezTo>
                <a:cubicBezTo>
                  <a:pt x="3577" y="404"/>
                  <a:pt x="3607" y="428"/>
                  <a:pt x="3625" y="458"/>
                </a:cubicBezTo>
                <a:cubicBezTo>
                  <a:pt x="3642" y="505"/>
                  <a:pt x="3654" y="552"/>
                  <a:pt x="3648" y="600"/>
                </a:cubicBezTo>
                <a:cubicBezTo>
                  <a:pt x="3648" y="706"/>
                  <a:pt x="3630" y="812"/>
                  <a:pt x="3601" y="913"/>
                </a:cubicBezTo>
                <a:cubicBezTo>
                  <a:pt x="3542" y="1126"/>
                  <a:pt x="3465" y="1333"/>
                  <a:pt x="3364" y="1528"/>
                </a:cubicBezTo>
                <a:cubicBezTo>
                  <a:pt x="3358" y="1551"/>
                  <a:pt x="3358" y="1575"/>
                  <a:pt x="3376" y="1593"/>
                </a:cubicBezTo>
                <a:cubicBezTo>
                  <a:pt x="3386" y="1606"/>
                  <a:pt x="3404" y="1614"/>
                  <a:pt x="3421" y="1614"/>
                </a:cubicBezTo>
                <a:cubicBezTo>
                  <a:pt x="3435" y="1614"/>
                  <a:pt x="3449" y="1609"/>
                  <a:pt x="3459" y="1599"/>
                </a:cubicBezTo>
                <a:cubicBezTo>
                  <a:pt x="3565" y="1516"/>
                  <a:pt x="3678" y="1439"/>
                  <a:pt x="3790" y="1368"/>
                </a:cubicBezTo>
                <a:cubicBezTo>
                  <a:pt x="3849" y="1339"/>
                  <a:pt x="3908" y="1309"/>
                  <a:pt x="3967" y="1291"/>
                </a:cubicBezTo>
                <a:cubicBezTo>
                  <a:pt x="3992" y="1284"/>
                  <a:pt x="4016" y="1281"/>
                  <a:pt x="4036" y="1281"/>
                </a:cubicBezTo>
                <a:cubicBezTo>
                  <a:pt x="4064" y="1281"/>
                  <a:pt x="4085" y="1287"/>
                  <a:pt x="4092" y="1297"/>
                </a:cubicBezTo>
                <a:cubicBezTo>
                  <a:pt x="4103" y="1315"/>
                  <a:pt x="4092" y="1392"/>
                  <a:pt x="4074" y="1445"/>
                </a:cubicBezTo>
                <a:cubicBezTo>
                  <a:pt x="4044" y="1510"/>
                  <a:pt x="4015" y="1569"/>
                  <a:pt x="3979" y="1622"/>
                </a:cubicBezTo>
                <a:cubicBezTo>
                  <a:pt x="3914" y="1741"/>
                  <a:pt x="3837" y="1859"/>
                  <a:pt x="3760" y="1977"/>
                </a:cubicBezTo>
                <a:lnTo>
                  <a:pt x="3760" y="1989"/>
                </a:lnTo>
                <a:lnTo>
                  <a:pt x="3778" y="1989"/>
                </a:lnTo>
                <a:cubicBezTo>
                  <a:pt x="3885" y="1900"/>
                  <a:pt x="3979" y="1794"/>
                  <a:pt x="4062" y="1676"/>
                </a:cubicBezTo>
                <a:cubicBezTo>
                  <a:pt x="4103" y="1616"/>
                  <a:pt x="4139" y="1557"/>
                  <a:pt x="4174" y="1486"/>
                </a:cubicBezTo>
                <a:cubicBezTo>
                  <a:pt x="4186" y="1451"/>
                  <a:pt x="4204" y="1415"/>
                  <a:pt x="4210" y="1380"/>
                </a:cubicBezTo>
                <a:cubicBezTo>
                  <a:pt x="4222" y="1333"/>
                  <a:pt x="4216" y="1279"/>
                  <a:pt x="4192" y="1238"/>
                </a:cubicBezTo>
                <a:cubicBezTo>
                  <a:pt x="4180" y="1208"/>
                  <a:pt x="4157" y="1191"/>
                  <a:pt x="4133" y="1179"/>
                </a:cubicBezTo>
                <a:lnTo>
                  <a:pt x="4133" y="1179"/>
                </a:lnTo>
                <a:lnTo>
                  <a:pt x="4139" y="1185"/>
                </a:lnTo>
                <a:cubicBezTo>
                  <a:pt x="4115" y="1173"/>
                  <a:pt x="4092" y="1167"/>
                  <a:pt x="4068" y="1161"/>
                </a:cubicBezTo>
                <a:cubicBezTo>
                  <a:pt x="4027" y="1161"/>
                  <a:pt x="3979" y="1161"/>
                  <a:pt x="3938" y="1179"/>
                </a:cubicBezTo>
                <a:cubicBezTo>
                  <a:pt x="3867" y="1197"/>
                  <a:pt x="3802" y="1226"/>
                  <a:pt x="3737" y="1268"/>
                </a:cubicBezTo>
                <a:cubicBezTo>
                  <a:pt x="3678" y="1297"/>
                  <a:pt x="3625" y="1333"/>
                  <a:pt x="3571" y="1374"/>
                </a:cubicBezTo>
                <a:cubicBezTo>
                  <a:pt x="3630" y="1232"/>
                  <a:pt x="3678" y="1090"/>
                  <a:pt x="3719" y="948"/>
                </a:cubicBezTo>
                <a:cubicBezTo>
                  <a:pt x="3749" y="836"/>
                  <a:pt x="3766" y="718"/>
                  <a:pt x="3772" y="600"/>
                </a:cubicBezTo>
                <a:cubicBezTo>
                  <a:pt x="3772" y="534"/>
                  <a:pt x="3760" y="469"/>
                  <a:pt x="3737" y="410"/>
                </a:cubicBezTo>
                <a:cubicBezTo>
                  <a:pt x="3701" y="345"/>
                  <a:pt x="3630" y="298"/>
                  <a:pt x="3559" y="286"/>
                </a:cubicBezTo>
                <a:cubicBezTo>
                  <a:pt x="3551" y="285"/>
                  <a:pt x="3542" y="285"/>
                  <a:pt x="3533" y="285"/>
                </a:cubicBezTo>
                <a:cubicBezTo>
                  <a:pt x="3471" y="285"/>
                  <a:pt x="3410" y="303"/>
                  <a:pt x="3358" y="339"/>
                </a:cubicBezTo>
                <a:cubicBezTo>
                  <a:pt x="3311" y="369"/>
                  <a:pt x="3264" y="410"/>
                  <a:pt x="3217" y="458"/>
                </a:cubicBezTo>
                <a:cubicBezTo>
                  <a:pt x="3140" y="540"/>
                  <a:pt x="3075" y="635"/>
                  <a:pt x="3010" y="735"/>
                </a:cubicBezTo>
                <a:cubicBezTo>
                  <a:pt x="2945" y="848"/>
                  <a:pt x="2885" y="954"/>
                  <a:pt x="2826" y="1078"/>
                </a:cubicBezTo>
                <a:cubicBezTo>
                  <a:pt x="2826" y="942"/>
                  <a:pt x="2820" y="806"/>
                  <a:pt x="2809" y="676"/>
                </a:cubicBezTo>
                <a:cubicBezTo>
                  <a:pt x="2797" y="552"/>
                  <a:pt x="2773" y="440"/>
                  <a:pt x="2732" y="322"/>
                </a:cubicBezTo>
                <a:cubicBezTo>
                  <a:pt x="2714" y="263"/>
                  <a:pt x="2673" y="203"/>
                  <a:pt x="2619" y="156"/>
                </a:cubicBezTo>
                <a:cubicBezTo>
                  <a:pt x="2590" y="132"/>
                  <a:pt x="2548" y="121"/>
                  <a:pt x="2507" y="115"/>
                </a:cubicBezTo>
                <a:cubicBezTo>
                  <a:pt x="2472" y="115"/>
                  <a:pt x="2430" y="127"/>
                  <a:pt x="2395" y="144"/>
                </a:cubicBezTo>
                <a:cubicBezTo>
                  <a:pt x="2294" y="221"/>
                  <a:pt x="2217" y="328"/>
                  <a:pt x="2170" y="440"/>
                </a:cubicBezTo>
                <a:cubicBezTo>
                  <a:pt x="2117" y="546"/>
                  <a:pt x="2070" y="653"/>
                  <a:pt x="2034" y="765"/>
                </a:cubicBezTo>
                <a:cubicBezTo>
                  <a:pt x="1987" y="907"/>
                  <a:pt x="1945" y="1049"/>
                  <a:pt x="1910" y="1191"/>
                </a:cubicBezTo>
                <a:cubicBezTo>
                  <a:pt x="1869" y="1025"/>
                  <a:pt x="1827" y="860"/>
                  <a:pt x="1774" y="700"/>
                </a:cubicBezTo>
                <a:cubicBezTo>
                  <a:pt x="1738" y="576"/>
                  <a:pt x="1691" y="458"/>
                  <a:pt x="1638" y="339"/>
                </a:cubicBezTo>
                <a:cubicBezTo>
                  <a:pt x="1608" y="280"/>
                  <a:pt x="1573" y="221"/>
                  <a:pt x="1537" y="168"/>
                </a:cubicBezTo>
                <a:cubicBezTo>
                  <a:pt x="1496" y="109"/>
                  <a:pt x="1443" y="56"/>
                  <a:pt x="1378" y="20"/>
                </a:cubicBezTo>
                <a:cubicBezTo>
                  <a:pt x="1351" y="7"/>
                  <a:pt x="1318" y="0"/>
                  <a:pt x="1286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6" name="Google Shape;196;p2"/>
          <p:cNvSpPr/>
          <p:nvPr/>
        </p:nvSpPr>
        <p:spPr>
          <a:xfrm>
            <a:off x="1643845" y="5617266"/>
            <a:ext cx="13786" cy="59873"/>
          </a:xfrm>
          <a:custGeom>
            <a:avLst/>
            <a:gdLst/>
            <a:ahLst/>
            <a:cxnLst/>
            <a:rect l="l" t="t" r="r" b="b"/>
            <a:pathLst>
              <a:path w="137" h="595" extrusionOk="0">
                <a:moveTo>
                  <a:pt x="53" y="1"/>
                </a:moveTo>
                <a:cubicBezTo>
                  <a:pt x="18" y="1"/>
                  <a:pt x="0" y="255"/>
                  <a:pt x="6" y="421"/>
                </a:cubicBezTo>
                <a:cubicBezTo>
                  <a:pt x="12" y="450"/>
                  <a:pt x="12" y="486"/>
                  <a:pt x="18" y="521"/>
                </a:cubicBezTo>
                <a:cubicBezTo>
                  <a:pt x="24" y="545"/>
                  <a:pt x="41" y="574"/>
                  <a:pt x="65" y="586"/>
                </a:cubicBezTo>
                <a:cubicBezTo>
                  <a:pt x="71" y="592"/>
                  <a:pt x="78" y="595"/>
                  <a:pt x="85" y="595"/>
                </a:cubicBezTo>
                <a:cubicBezTo>
                  <a:pt x="100" y="595"/>
                  <a:pt x="114" y="584"/>
                  <a:pt x="118" y="569"/>
                </a:cubicBezTo>
                <a:cubicBezTo>
                  <a:pt x="124" y="557"/>
                  <a:pt x="130" y="539"/>
                  <a:pt x="130" y="527"/>
                </a:cubicBezTo>
                <a:cubicBezTo>
                  <a:pt x="136" y="521"/>
                  <a:pt x="136" y="509"/>
                  <a:pt x="136" y="503"/>
                </a:cubicBezTo>
                <a:cubicBezTo>
                  <a:pt x="136" y="474"/>
                  <a:pt x="136" y="444"/>
                  <a:pt x="136" y="415"/>
                </a:cubicBezTo>
                <a:cubicBezTo>
                  <a:pt x="130" y="249"/>
                  <a:pt x="89" y="1"/>
                  <a:pt x="53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7" name="Google Shape;197;p2"/>
          <p:cNvSpPr/>
          <p:nvPr/>
        </p:nvSpPr>
        <p:spPr>
          <a:xfrm>
            <a:off x="1694359" y="5617266"/>
            <a:ext cx="14390" cy="47295"/>
          </a:xfrm>
          <a:custGeom>
            <a:avLst/>
            <a:gdLst/>
            <a:ahLst/>
            <a:cxnLst/>
            <a:rect l="l" t="t" r="r" b="b"/>
            <a:pathLst>
              <a:path w="143" h="470" extrusionOk="0">
                <a:moveTo>
                  <a:pt x="51" y="0"/>
                </a:moveTo>
                <a:cubicBezTo>
                  <a:pt x="50" y="0"/>
                  <a:pt x="49" y="1"/>
                  <a:pt x="48" y="1"/>
                </a:cubicBezTo>
                <a:cubicBezTo>
                  <a:pt x="12" y="7"/>
                  <a:pt x="12" y="208"/>
                  <a:pt x="7" y="332"/>
                </a:cubicBezTo>
                <a:cubicBezTo>
                  <a:pt x="1" y="456"/>
                  <a:pt x="30" y="468"/>
                  <a:pt x="66" y="468"/>
                </a:cubicBezTo>
                <a:cubicBezTo>
                  <a:pt x="71" y="469"/>
                  <a:pt x="76" y="469"/>
                  <a:pt x="81" y="469"/>
                </a:cubicBezTo>
                <a:cubicBezTo>
                  <a:pt x="109" y="469"/>
                  <a:pt x="132" y="448"/>
                  <a:pt x="137" y="332"/>
                </a:cubicBezTo>
                <a:cubicBezTo>
                  <a:pt x="142" y="200"/>
                  <a:pt x="87" y="0"/>
                  <a:pt x="51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8" name="Google Shape;198;p2"/>
          <p:cNvSpPr/>
          <p:nvPr/>
        </p:nvSpPr>
        <p:spPr>
          <a:xfrm>
            <a:off x="1760974" y="5632058"/>
            <a:ext cx="13182" cy="29383"/>
          </a:xfrm>
          <a:custGeom>
            <a:avLst/>
            <a:gdLst/>
            <a:ahLst/>
            <a:cxnLst/>
            <a:rect l="l" t="t" r="r" b="b"/>
            <a:pathLst>
              <a:path w="131" h="292" extrusionOk="0">
                <a:moveTo>
                  <a:pt x="91" y="1"/>
                </a:moveTo>
                <a:cubicBezTo>
                  <a:pt x="55" y="1"/>
                  <a:pt x="6" y="124"/>
                  <a:pt x="1" y="203"/>
                </a:cubicBezTo>
                <a:cubicBezTo>
                  <a:pt x="1" y="291"/>
                  <a:pt x="30" y="291"/>
                  <a:pt x="66" y="291"/>
                </a:cubicBezTo>
                <a:cubicBezTo>
                  <a:pt x="95" y="291"/>
                  <a:pt x="125" y="291"/>
                  <a:pt x="131" y="215"/>
                </a:cubicBezTo>
                <a:cubicBezTo>
                  <a:pt x="131" y="138"/>
                  <a:pt x="131" y="8"/>
                  <a:pt x="95" y="2"/>
                </a:cubicBezTo>
                <a:cubicBezTo>
                  <a:pt x="94" y="1"/>
                  <a:pt x="92" y="1"/>
                  <a:pt x="91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" name="Google Shape;199;p2"/>
          <p:cNvSpPr/>
          <p:nvPr/>
        </p:nvSpPr>
        <p:spPr>
          <a:xfrm>
            <a:off x="2504757" y="4822135"/>
            <a:ext cx="14390" cy="43572"/>
          </a:xfrm>
          <a:custGeom>
            <a:avLst/>
            <a:gdLst/>
            <a:ahLst/>
            <a:cxnLst/>
            <a:rect l="l" t="t" r="r" b="b"/>
            <a:pathLst>
              <a:path w="143" h="433" extrusionOk="0">
                <a:moveTo>
                  <a:pt x="48" y="1"/>
                </a:moveTo>
                <a:cubicBezTo>
                  <a:pt x="12" y="1"/>
                  <a:pt x="1" y="190"/>
                  <a:pt x="7" y="302"/>
                </a:cubicBezTo>
                <a:cubicBezTo>
                  <a:pt x="7" y="355"/>
                  <a:pt x="24" y="403"/>
                  <a:pt x="66" y="432"/>
                </a:cubicBezTo>
                <a:lnTo>
                  <a:pt x="66" y="426"/>
                </a:lnTo>
                <a:cubicBezTo>
                  <a:pt x="74" y="429"/>
                  <a:pt x="81" y="431"/>
                  <a:pt x="87" y="431"/>
                </a:cubicBezTo>
                <a:cubicBezTo>
                  <a:pt x="101" y="431"/>
                  <a:pt x="109" y="421"/>
                  <a:pt x="113" y="408"/>
                </a:cubicBezTo>
                <a:cubicBezTo>
                  <a:pt x="125" y="397"/>
                  <a:pt x="131" y="385"/>
                  <a:pt x="137" y="367"/>
                </a:cubicBezTo>
                <a:cubicBezTo>
                  <a:pt x="143" y="355"/>
                  <a:pt x="143" y="349"/>
                  <a:pt x="137" y="296"/>
                </a:cubicBezTo>
                <a:cubicBezTo>
                  <a:pt x="131" y="178"/>
                  <a:pt x="83" y="1"/>
                  <a:pt x="48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0" name="Google Shape;200;p2"/>
          <p:cNvSpPr/>
          <p:nvPr/>
        </p:nvSpPr>
        <p:spPr>
          <a:xfrm>
            <a:off x="2548832" y="4804224"/>
            <a:ext cx="32805" cy="57760"/>
          </a:xfrm>
          <a:custGeom>
            <a:avLst/>
            <a:gdLst/>
            <a:ahLst/>
            <a:cxnLst/>
            <a:rect l="l" t="t" r="r" b="b"/>
            <a:pathLst>
              <a:path w="326" h="574" extrusionOk="0">
                <a:moveTo>
                  <a:pt x="293" y="1"/>
                </a:moveTo>
                <a:cubicBezTo>
                  <a:pt x="254" y="1"/>
                  <a:pt x="129" y="224"/>
                  <a:pt x="65" y="380"/>
                </a:cubicBezTo>
                <a:cubicBezTo>
                  <a:pt x="0" y="533"/>
                  <a:pt x="18" y="557"/>
                  <a:pt x="53" y="569"/>
                </a:cubicBezTo>
                <a:cubicBezTo>
                  <a:pt x="62" y="572"/>
                  <a:pt x="70" y="574"/>
                  <a:pt x="78" y="574"/>
                </a:cubicBezTo>
                <a:cubicBezTo>
                  <a:pt x="105" y="574"/>
                  <a:pt x="134" y="549"/>
                  <a:pt x="183" y="427"/>
                </a:cubicBezTo>
                <a:cubicBezTo>
                  <a:pt x="248" y="273"/>
                  <a:pt x="325" y="13"/>
                  <a:pt x="296" y="1"/>
                </a:cubicBezTo>
                <a:cubicBezTo>
                  <a:pt x="295" y="1"/>
                  <a:pt x="294" y="1"/>
                  <a:pt x="293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1" name="Google Shape;201;p2"/>
          <p:cNvSpPr/>
          <p:nvPr/>
        </p:nvSpPr>
        <p:spPr>
          <a:xfrm>
            <a:off x="2783744" y="5574902"/>
            <a:ext cx="30390" cy="47194"/>
          </a:xfrm>
          <a:custGeom>
            <a:avLst/>
            <a:gdLst/>
            <a:ahLst/>
            <a:cxnLst/>
            <a:rect l="l" t="t" r="r" b="b"/>
            <a:pathLst>
              <a:path w="302" h="469" extrusionOk="0">
                <a:moveTo>
                  <a:pt x="31" y="0"/>
                </a:moveTo>
                <a:cubicBezTo>
                  <a:pt x="28" y="0"/>
                  <a:pt x="26" y="1"/>
                  <a:pt x="24" y="2"/>
                </a:cubicBezTo>
                <a:cubicBezTo>
                  <a:pt x="0" y="20"/>
                  <a:pt x="77" y="221"/>
                  <a:pt x="130" y="351"/>
                </a:cubicBezTo>
                <a:cubicBezTo>
                  <a:pt x="166" y="446"/>
                  <a:pt x="192" y="468"/>
                  <a:pt x="218" y="468"/>
                </a:cubicBezTo>
                <a:cubicBezTo>
                  <a:pt x="226" y="468"/>
                  <a:pt x="234" y="466"/>
                  <a:pt x="243" y="463"/>
                </a:cubicBezTo>
                <a:cubicBezTo>
                  <a:pt x="278" y="451"/>
                  <a:pt x="302" y="434"/>
                  <a:pt x="248" y="298"/>
                </a:cubicBezTo>
                <a:cubicBezTo>
                  <a:pt x="193" y="175"/>
                  <a:pt x="74" y="0"/>
                  <a:pt x="31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2" name="Google Shape;202;p2"/>
          <p:cNvSpPr/>
          <p:nvPr/>
        </p:nvSpPr>
        <p:spPr>
          <a:xfrm>
            <a:off x="2871188" y="5539381"/>
            <a:ext cx="41760" cy="73659"/>
          </a:xfrm>
          <a:custGeom>
            <a:avLst/>
            <a:gdLst/>
            <a:ahLst/>
            <a:cxnLst/>
            <a:rect l="l" t="t" r="r" b="b"/>
            <a:pathLst>
              <a:path w="415" h="732" extrusionOk="0">
                <a:moveTo>
                  <a:pt x="377" y="0"/>
                </a:moveTo>
                <a:cubicBezTo>
                  <a:pt x="343" y="0"/>
                  <a:pt x="182" y="294"/>
                  <a:pt x="95" y="491"/>
                </a:cubicBezTo>
                <a:cubicBezTo>
                  <a:pt x="0" y="692"/>
                  <a:pt x="24" y="710"/>
                  <a:pt x="59" y="728"/>
                </a:cubicBezTo>
                <a:cubicBezTo>
                  <a:pt x="65" y="730"/>
                  <a:pt x="71" y="732"/>
                  <a:pt x="77" y="732"/>
                </a:cubicBezTo>
                <a:cubicBezTo>
                  <a:pt x="103" y="732"/>
                  <a:pt x="136" y="701"/>
                  <a:pt x="207" y="544"/>
                </a:cubicBezTo>
                <a:cubicBezTo>
                  <a:pt x="302" y="343"/>
                  <a:pt x="414" y="18"/>
                  <a:pt x="379" y="0"/>
                </a:cubicBezTo>
                <a:cubicBezTo>
                  <a:pt x="378" y="0"/>
                  <a:pt x="377" y="0"/>
                  <a:pt x="377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3" name="Google Shape;203;p2"/>
          <p:cNvSpPr/>
          <p:nvPr/>
        </p:nvSpPr>
        <p:spPr>
          <a:xfrm>
            <a:off x="3684453" y="5468338"/>
            <a:ext cx="32805" cy="51421"/>
          </a:xfrm>
          <a:custGeom>
            <a:avLst/>
            <a:gdLst/>
            <a:ahLst/>
            <a:cxnLst/>
            <a:rect l="l" t="t" r="r" b="b"/>
            <a:pathLst>
              <a:path w="326" h="511" extrusionOk="0">
                <a:moveTo>
                  <a:pt x="36" y="1"/>
                </a:moveTo>
                <a:cubicBezTo>
                  <a:pt x="34" y="1"/>
                  <a:pt x="32" y="2"/>
                  <a:pt x="30" y="3"/>
                </a:cubicBezTo>
                <a:lnTo>
                  <a:pt x="24" y="3"/>
                </a:lnTo>
                <a:cubicBezTo>
                  <a:pt x="0" y="21"/>
                  <a:pt x="89" y="239"/>
                  <a:pt x="148" y="381"/>
                </a:cubicBezTo>
                <a:cubicBezTo>
                  <a:pt x="189" y="486"/>
                  <a:pt x="216" y="510"/>
                  <a:pt x="243" y="510"/>
                </a:cubicBezTo>
                <a:cubicBezTo>
                  <a:pt x="251" y="510"/>
                  <a:pt x="258" y="508"/>
                  <a:pt x="266" y="505"/>
                </a:cubicBezTo>
                <a:cubicBezTo>
                  <a:pt x="302" y="488"/>
                  <a:pt x="326" y="470"/>
                  <a:pt x="266" y="328"/>
                </a:cubicBezTo>
                <a:cubicBezTo>
                  <a:pt x="211" y="188"/>
                  <a:pt x="75" y="1"/>
                  <a:pt x="3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2"/>
          <p:cNvSpPr/>
          <p:nvPr/>
        </p:nvSpPr>
        <p:spPr>
          <a:xfrm>
            <a:off x="3752275" y="5449521"/>
            <a:ext cx="14993" cy="54439"/>
          </a:xfrm>
          <a:custGeom>
            <a:avLst/>
            <a:gdLst/>
            <a:ahLst/>
            <a:cxnLst/>
            <a:rect l="l" t="t" r="r" b="b"/>
            <a:pathLst>
              <a:path w="149" h="541" extrusionOk="0">
                <a:moveTo>
                  <a:pt x="95" y="1"/>
                </a:moveTo>
                <a:cubicBezTo>
                  <a:pt x="60" y="1"/>
                  <a:pt x="18" y="231"/>
                  <a:pt x="12" y="379"/>
                </a:cubicBezTo>
                <a:cubicBezTo>
                  <a:pt x="0" y="527"/>
                  <a:pt x="30" y="539"/>
                  <a:pt x="65" y="539"/>
                </a:cubicBezTo>
                <a:cubicBezTo>
                  <a:pt x="70" y="540"/>
                  <a:pt x="75" y="540"/>
                  <a:pt x="80" y="540"/>
                </a:cubicBezTo>
                <a:cubicBezTo>
                  <a:pt x="109" y="540"/>
                  <a:pt x="131" y="517"/>
                  <a:pt x="136" y="385"/>
                </a:cubicBezTo>
                <a:cubicBezTo>
                  <a:pt x="148" y="237"/>
                  <a:pt x="131" y="1"/>
                  <a:pt x="9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5" name="Google Shape;205;p2"/>
          <p:cNvSpPr/>
          <p:nvPr/>
        </p:nvSpPr>
        <p:spPr>
          <a:xfrm>
            <a:off x="3796853" y="5476187"/>
            <a:ext cx="21534" cy="35622"/>
          </a:xfrm>
          <a:custGeom>
            <a:avLst/>
            <a:gdLst/>
            <a:ahLst/>
            <a:cxnLst/>
            <a:rect l="l" t="t" r="r" b="b"/>
            <a:pathLst>
              <a:path w="214" h="354" extrusionOk="0">
                <a:moveTo>
                  <a:pt x="178" y="0"/>
                </a:moveTo>
                <a:cubicBezTo>
                  <a:pt x="139" y="0"/>
                  <a:pt x="64" y="132"/>
                  <a:pt x="36" y="226"/>
                </a:cubicBezTo>
                <a:lnTo>
                  <a:pt x="30" y="226"/>
                </a:lnTo>
                <a:cubicBezTo>
                  <a:pt x="1" y="327"/>
                  <a:pt x="25" y="339"/>
                  <a:pt x="60" y="351"/>
                </a:cubicBezTo>
                <a:cubicBezTo>
                  <a:pt x="67" y="352"/>
                  <a:pt x="74" y="353"/>
                  <a:pt x="82" y="353"/>
                </a:cubicBezTo>
                <a:cubicBezTo>
                  <a:pt x="104" y="353"/>
                  <a:pt x="128" y="339"/>
                  <a:pt x="155" y="268"/>
                </a:cubicBezTo>
                <a:cubicBezTo>
                  <a:pt x="190" y="173"/>
                  <a:pt x="214" y="14"/>
                  <a:pt x="184" y="2"/>
                </a:cubicBezTo>
                <a:cubicBezTo>
                  <a:pt x="182" y="1"/>
                  <a:pt x="180" y="0"/>
                  <a:pt x="178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" name="Google Shape;206;p2"/>
          <p:cNvSpPr/>
          <p:nvPr/>
        </p:nvSpPr>
        <p:spPr>
          <a:xfrm>
            <a:off x="5189627" y="5306731"/>
            <a:ext cx="24553" cy="46289"/>
          </a:xfrm>
          <a:custGeom>
            <a:avLst/>
            <a:gdLst/>
            <a:ahLst/>
            <a:cxnLst/>
            <a:rect l="l" t="t" r="r" b="b"/>
            <a:pathLst>
              <a:path w="244" h="460" extrusionOk="0">
                <a:moveTo>
                  <a:pt x="38" y="1"/>
                </a:moveTo>
                <a:cubicBezTo>
                  <a:pt x="37" y="1"/>
                  <a:pt x="37" y="1"/>
                  <a:pt x="36" y="1"/>
                </a:cubicBezTo>
                <a:cubicBezTo>
                  <a:pt x="1" y="7"/>
                  <a:pt x="24" y="219"/>
                  <a:pt x="78" y="344"/>
                </a:cubicBezTo>
                <a:cubicBezTo>
                  <a:pt x="111" y="435"/>
                  <a:pt x="138" y="459"/>
                  <a:pt x="162" y="459"/>
                </a:cubicBezTo>
                <a:cubicBezTo>
                  <a:pt x="172" y="459"/>
                  <a:pt x="181" y="455"/>
                  <a:pt x="190" y="450"/>
                </a:cubicBezTo>
                <a:cubicBezTo>
                  <a:pt x="219" y="438"/>
                  <a:pt x="243" y="420"/>
                  <a:pt x="196" y="302"/>
                </a:cubicBezTo>
                <a:cubicBezTo>
                  <a:pt x="149" y="192"/>
                  <a:pt x="74" y="1"/>
                  <a:pt x="38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" name="Google Shape;207;p2"/>
          <p:cNvSpPr/>
          <p:nvPr/>
        </p:nvSpPr>
        <p:spPr>
          <a:xfrm>
            <a:off x="5252116" y="5313775"/>
            <a:ext cx="13182" cy="28377"/>
          </a:xfrm>
          <a:custGeom>
            <a:avLst/>
            <a:gdLst/>
            <a:ahLst/>
            <a:cxnLst/>
            <a:rect l="l" t="t" r="r" b="b"/>
            <a:pathLst>
              <a:path w="131" h="282" extrusionOk="0">
                <a:moveTo>
                  <a:pt x="43" y="0"/>
                </a:moveTo>
                <a:cubicBezTo>
                  <a:pt x="40" y="0"/>
                  <a:pt x="38" y="1"/>
                  <a:pt x="36" y="2"/>
                </a:cubicBezTo>
                <a:cubicBezTo>
                  <a:pt x="6" y="13"/>
                  <a:pt x="6" y="132"/>
                  <a:pt x="0" y="197"/>
                </a:cubicBezTo>
                <a:cubicBezTo>
                  <a:pt x="0" y="268"/>
                  <a:pt x="24" y="274"/>
                  <a:pt x="60" y="280"/>
                </a:cubicBezTo>
                <a:cubicBezTo>
                  <a:pt x="67" y="281"/>
                  <a:pt x="74" y="282"/>
                  <a:pt x="81" y="282"/>
                </a:cubicBezTo>
                <a:cubicBezTo>
                  <a:pt x="108" y="282"/>
                  <a:pt x="131" y="267"/>
                  <a:pt x="131" y="197"/>
                </a:cubicBezTo>
                <a:cubicBezTo>
                  <a:pt x="131" y="119"/>
                  <a:pt x="79" y="0"/>
                  <a:pt x="43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p2"/>
          <p:cNvSpPr/>
          <p:nvPr/>
        </p:nvSpPr>
        <p:spPr>
          <a:xfrm>
            <a:off x="5306857" y="5315586"/>
            <a:ext cx="25660" cy="34616"/>
          </a:xfrm>
          <a:custGeom>
            <a:avLst/>
            <a:gdLst/>
            <a:ahLst/>
            <a:cxnLst/>
            <a:rect l="l" t="t" r="r" b="b"/>
            <a:pathLst>
              <a:path w="255" h="344" extrusionOk="0">
                <a:moveTo>
                  <a:pt x="215" y="1"/>
                </a:moveTo>
                <a:cubicBezTo>
                  <a:pt x="178" y="1"/>
                  <a:pt x="111" y="129"/>
                  <a:pt x="60" y="202"/>
                </a:cubicBezTo>
                <a:cubicBezTo>
                  <a:pt x="0" y="279"/>
                  <a:pt x="18" y="303"/>
                  <a:pt x="48" y="327"/>
                </a:cubicBezTo>
                <a:cubicBezTo>
                  <a:pt x="60" y="336"/>
                  <a:pt x="71" y="344"/>
                  <a:pt x="85" y="344"/>
                </a:cubicBezTo>
                <a:cubicBezTo>
                  <a:pt x="106" y="344"/>
                  <a:pt x="130" y="327"/>
                  <a:pt x="166" y="273"/>
                </a:cubicBezTo>
                <a:cubicBezTo>
                  <a:pt x="225" y="179"/>
                  <a:pt x="255" y="7"/>
                  <a:pt x="219" y="1"/>
                </a:cubicBezTo>
                <a:cubicBezTo>
                  <a:pt x="218" y="1"/>
                  <a:pt x="216" y="1"/>
                  <a:pt x="21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9" name="Google Shape;209;p2"/>
          <p:cNvSpPr/>
          <p:nvPr/>
        </p:nvSpPr>
        <p:spPr>
          <a:xfrm>
            <a:off x="4460285" y="5007466"/>
            <a:ext cx="19723" cy="38842"/>
          </a:xfrm>
          <a:custGeom>
            <a:avLst/>
            <a:gdLst/>
            <a:ahLst/>
            <a:cxnLst/>
            <a:rect l="l" t="t" r="r" b="b"/>
            <a:pathLst>
              <a:path w="196" h="386" extrusionOk="0">
                <a:moveTo>
                  <a:pt x="35" y="0"/>
                </a:moveTo>
                <a:cubicBezTo>
                  <a:pt x="33" y="0"/>
                  <a:pt x="31" y="0"/>
                  <a:pt x="30" y="1"/>
                </a:cubicBezTo>
                <a:cubicBezTo>
                  <a:pt x="0" y="19"/>
                  <a:pt x="42" y="178"/>
                  <a:pt x="53" y="279"/>
                </a:cubicBezTo>
                <a:cubicBezTo>
                  <a:pt x="59" y="379"/>
                  <a:pt x="89" y="385"/>
                  <a:pt x="124" y="385"/>
                </a:cubicBezTo>
                <a:cubicBezTo>
                  <a:pt x="160" y="385"/>
                  <a:pt x="195" y="373"/>
                  <a:pt x="178" y="261"/>
                </a:cubicBezTo>
                <a:cubicBezTo>
                  <a:pt x="166" y="196"/>
                  <a:pt x="148" y="131"/>
                  <a:pt x="112" y="78"/>
                </a:cubicBezTo>
                <a:cubicBezTo>
                  <a:pt x="85" y="29"/>
                  <a:pt x="53" y="0"/>
                  <a:pt x="35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0" name="Google Shape;210;p2"/>
          <p:cNvSpPr/>
          <p:nvPr/>
        </p:nvSpPr>
        <p:spPr>
          <a:xfrm>
            <a:off x="4509592" y="4991366"/>
            <a:ext cx="16201" cy="53232"/>
          </a:xfrm>
          <a:custGeom>
            <a:avLst/>
            <a:gdLst/>
            <a:ahLst/>
            <a:cxnLst/>
            <a:rect l="l" t="t" r="r" b="b"/>
            <a:pathLst>
              <a:path w="161" h="529" extrusionOk="0">
                <a:moveTo>
                  <a:pt x="146" y="1"/>
                </a:moveTo>
                <a:cubicBezTo>
                  <a:pt x="132" y="1"/>
                  <a:pt x="93" y="47"/>
                  <a:pt x="60" y="119"/>
                </a:cubicBezTo>
                <a:cubicBezTo>
                  <a:pt x="25" y="196"/>
                  <a:pt x="7" y="285"/>
                  <a:pt x="1" y="368"/>
                </a:cubicBezTo>
                <a:cubicBezTo>
                  <a:pt x="1" y="505"/>
                  <a:pt x="27" y="529"/>
                  <a:pt x="61" y="529"/>
                </a:cubicBezTo>
                <a:cubicBezTo>
                  <a:pt x="66" y="529"/>
                  <a:pt x="72" y="528"/>
                  <a:pt x="78" y="527"/>
                </a:cubicBezTo>
                <a:cubicBezTo>
                  <a:pt x="113" y="527"/>
                  <a:pt x="131" y="516"/>
                  <a:pt x="137" y="374"/>
                </a:cubicBezTo>
                <a:cubicBezTo>
                  <a:pt x="137" y="303"/>
                  <a:pt x="143" y="214"/>
                  <a:pt x="149" y="143"/>
                </a:cubicBezTo>
                <a:cubicBezTo>
                  <a:pt x="155" y="66"/>
                  <a:pt x="160" y="7"/>
                  <a:pt x="149" y="1"/>
                </a:cubicBezTo>
                <a:cubicBezTo>
                  <a:pt x="148" y="1"/>
                  <a:pt x="147" y="1"/>
                  <a:pt x="14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1" name="Google Shape;211;p2"/>
          <p:cNvSpPr/>
          <p:nvPr/>
        </p:nvSpPr>
        <p:spPr>
          <a:xfrm>
            <a:off x="310541" y="5507885"/>
            <a:ext cx="1143531" cy="799083"/>
          </a:xfrm>
          <a:custGeom>
            <a:avLst/>
            <a:gdLst/>
            <a:ahLst/>
            <a:cxnLst/>
            <a:rect l="l" t="t" r="r" b="b"/>
            <a:pathLst>
              <a:path w="11364" h="7941" extrusionOk="0">
                <a:moveTo>
                  <a:pt x="6746" y="0"/>
                </a:moveTo>
                <a:cubicBezTo>
                  <a:pt x="6664" y="18"/>
                  <a:pt x="6593" y="71"/>
                  <a:pt x="6545" y="148"/>
                </a:cubicBezTo>
                <a:cubicBezTo>
                  <a:pt x="6474" y="266"/>
                  <a:pt x="6415" y="390"/>
                  <a:pt x="6374" y="526"/>
                </a:cubicBezTo>
                <a:cubicBezTo>
                  <a:pt x="6262" y="899"/>
                  <a:pt x="6191" y="1283"/>
                  <a:pt x="6155" y="1673"/>
                </a:cubicBezTo>
                <a:cubicBezTo>
                  <a:pt x="6090" y="2294"/>
                  <a:pt x="6055" y="2921"/>
                  <a:pt x="6055" y="3547"/>
                </a:cubicBezTo>
                <a:lnTo>
                  <a:pt x="6055" y="3571"/>
                </a:lnTo>
                <a:cubicBezTo>
                  <a:pt x="6055" y="3595"/>
                  <a:pt x="6037" y="3618"/>
                  <a:pt x="6013" y="3624"/>
                </a:cubicBezTo>
                <a:cubicBezTo>
                  <a:pt x="6007" y="3628"/>
                  <a:pt x="6000" y="3629"/>
                  <a:pt x="5993" y="3629"/>
                </a:cubicBezTo>
                <a:cubicBezTo>
                  <a:pt x="5975" y="3629"/>
                  <a:pt x="5957" y="3619"/>
                  <a:pt x="5948" y="3607"/>
                </a:cubicBezTo>
                <a:cubicBezTo>
                  <a:pt x="5948" y="3607"/>
                  <a:pt x="5889" y="3524"/>
                  <a:pt x="5795" y="3382"/>
                </a:cubicBezTo>
                <a:cubicBezTo>
                  <a:pt x="5700" y="3240"/>
                  <a:pt x="5558" y="3051"/>
                  <a:pt x="5398" y="2832"/>
                </a:cubicBezTo>
                <a:cubicBezTo>
                  <a:pt x="5073" y="2389"/>
                  <a:pt x="4648" y="1833"/>
                  <a:pt x="4246" y="1384"/>
                </a:cubicBezTo>
                <a:cubicBezTo>
                  <a:pt x="4027" y="1123"/>
                  <a:pt x="3778" y="893"/>
                  <a:pt x="3512" y="692"/>
                </a:cubicBezTo>
                <a:cubicBezTo>
                  <a:pt x="3430" y="627"/>
                  <a:pt x="3335" y="591"/>
                  <a:pt x="3240" y="579"/>
                </a:cubicBezTo>
                <a:cubicBezTo>
                  <a:pt x="3235" y="578"/>
                  <a:pt x="3230" y="578"/>
                  <a:pt x="3225" y="578"/>
                </a:cubicBezTo>
                <a:cubicBezTo>
                  <a:pt x="3202" y="578"/>
                  <a:pt x="3184" y="588"/>
                  <a:pt x="3169" y="597"/>
                </a:cubicBezTo>
                <a:cubicBezTo>
                  <a:pt x="3134" y="627"/>
                  <a:pt x="3116" y="662"/>
                  <a:pt x="3104" y="704"/>
                </a:cubicBezTo>
                <a:cubicBezTo>
                  <a:pt x="3087" y="769"/>
                  <a:pt x="3081" y="834"/>
                  <a:pt x="3081" y="899"/>
                </a:cubicBezTo>
                <a:cubicBezTo>
                  <a:pt x="3093" y="1165"/>
                  <a:pt x="3140" y="1431"/>
                  <a:pt x="3217" y="1685"/>
                </a:cubicBezTo>
                <a:cubicBezTo>
                  <a:pt x="3300" y="1998"/>
                  <a:pt x="3412" y="2335"/>
                  <a:pt x="3536" y="2661"/>
                </a:cubicBezTo>
                <a:cubicBezTo>
                  <a:pt x="3778" y="3317"/>
                  <a:pt x="4045" y="3932"/>
                  <a:pt x="4151" y="4168"/>
                </a:cubicBezTo>
                <a:lnTo>
                  <a:pt x="4198" y="4275"/>
                </a:lnTo>
                <a:cubicBezTo>
                  <a:pt x="4220" y="4319"/>
                  <a:pt x="4186" y="4360"/>
                  <a:pt x="4147" y="4360"/>
                </a:cubicBezTo>
                <a:cubicBezTo>
                  <a:pt x="4134" y="4360"/>
                  <a:pt x="4121" y="4356"/>
                  <a:pt x="4110" y="4346"/>
                </a:cubicBezTo>
                <a:lnTo>
                  <a:pt x="4062" y="4304"/>
                </a:lnTo>
                <a:cubicBezTo>
                  <a:pt x="4027" y="4275"/>
                  <a:pt x="3979" y="4239"/>
                  <a:pt x="3920" y="4192"/>
                </a:cubicBezTo>
                <a:cubicBezTo>
                  <a:pt x="3802" y="4091"/>
                  <a:pt x="3637" y="3961"/>
                  <a:pt x="3441" y="3814"/>
                </a:cubicBezTo>
                <a:cubicBezTo>
                  <a:pt x="3022" y="3482"/>
                  <a:pt x="2572" y="3187"/>
                  <a:pt x="2111" y="2927"/>
                </a:cubicBezTo>
                <a:cubicBezTo>
                  <a:pt x="1816" y="2767"/>
                  <a:pt x="1550" y="2667"/>
                  <a:pt x="1372" y="2667"/>
                </a:cubicBezTo>
                <a:cubicBezTo>
                  <a:pt x="1365" y="2666"/>
                  <a:pt x="1359" y="2666"/>
                  <a:pt x="1352" y="2666"/>
                </a:cubicBezTo>
                <a:cubicBezTo>
                  <a:pt x="1295" y="2666"/>
                  <a:pt x="1242" y="2688"/>
                  <a:pt x="1195" y="2720"/>
                </a:cubicBezTo>
                <a:cubicBezTo>
                  <a:pt x="1153" y="2761"/>
                  <a:pt x="1136" y="2814"/>
                  <a:pt x="1142" y="2873"/>
                </a:cubicBezTo>
                <a:cubicBezTo>
                  <a:pt x="1142" y="3009"/>
                  <a:pt x="1224" y="3222"/>
                  <a:pt x="1360" y="3453"/>
                </a:cubicBezTo>
                <a:cubicBezTo>
                  <a:pt x="1520" y="3707"/>
                  <a:pt x="1697" y="3955"/>
                  <a:pt x="1887" y="4192"/>
                </a:cubicBezTo>
                <a:cubicBezTo>
                  <a:pt x="2289" y="4689"/>
                  <a:pt x="2738" y="5162"/>
                  <a:pt x="2915" y="5345"/>
                </a:cubicBezTo>
                <a:lnTo>
                  <a:pt x="2998" y="5428"/>
                </a:lnTo>
                <a:cubicBezTo>
                  <a:pt x="3016" y="5445"/>
                  <a:pt x="3016" y="5475"/>
                  <a:pt x="2998" y="5499"/>
                </a:cubicBezTo>
                <a:cubicBezTo>
                  <a:pt x="2986" y="5514"/>
                  <a:pt x="2969" y="5522"/>
                  <a:pt x="2952" y="5522"/>
                </a:cubicBezTo>
                <a:cubicBezTo>
                  <a:pt x="2944" y="5522"/>
                  <a:pt x="2935" y="5520"/>
                  <a:pt x="2927" y="5516"/>
                </a:cubicBezTo>
                <a:cubicBezTo>
                  <a:pt x="2927" y="5516"/>
                  <a:pt x="2915" y="5504"/>
                  <a:pt x="2886" y="5493"/>
                </a:cubicBezTo>
                <a:lnTo>
                  <a:pt x="2767" y="5428"/>
                </a:lnTo>
                <a:cubicBezTo>
                  <a:pt x="2661" y="5374"/>
                  <a:pt x="2519" y="5298"/>
                  <a:pt x="2348" y="5209"/>
                </a:cubicBezTo>
                <a:cubicBezTo>
                  <a:pt x="1957" y="5014"/>
                  <a:pt x="1555" y="4848"/>
                  <a:pt x="1147" y="4706"/>
                </a:cubicBezTo>
                <a:cubicBezTo>
                  <a:pt x="911" y="4618"/>
                  <a:pt x="657" y="4570"/>
                  <a:pt x="408" y="4558"/>
                </a:cubicBezTo>
                <a:cubicBezTo>
                  <a:pt x="396" y="4557"/>
                  <a:pt x="383" y="4557"/>
                  <a:pt x="370" y="4557"/>
                </a:cubicBezTo>
                <a:cubicBezTo>
                  <a:pt x="304" y="4557"/>
                  <a:pt x="237" y="4569"/>
                  <a:pt x="178" y="4594"/>
                </a:cubicBezTo>
                <a:cubicBezTo>
                  <a:pt x="119" y="4612"/>
                  <a:pt x="71" y="4647"/>
                  <a:pt x="42" y="4694"/>
                </a:cubicBezTo>
                <a:cubicBezTo>
                  <a:pt x="18" y="4730"/>
                  <a:pt x="0" y="4771"/>
                  <a:pt x="6" y="4813"/>
                </a:cubicBezTo>
                <a:cubicBezTo>
                  <a:pt x="6" y="4884"/>
                  <a:pt x="30" y="4955"/>
                  <a:pt x="71" y="5014"/>
                </a:cubicBezTo>
                <a:cubicBezTo>
                  <a:pt x="131" y="5102"/>
                  <a:pt x="201" y="5179"/>
                  <a:pt x="278" y="5250"/>
                </a:cubicBezTo>
                <a:cubicBezTo>
                  <a:pt x="479" y="5439"/>
                  <a:pt x="704" y="5605"/>
                  <a:pt x="941" y="5753"/>
                </a:cubicBezTo>
                <a:cubicBezTo>
                  <a:pt x="1360" y="6013"/>
                  <a:pt x="1792" y="6249"/>
                  <a:pt x="2235" y="6456"/>
                </a:cubicBezTo>
                <a:lnTo>
                  <a:pt x="2342" y="6504"/>
                </a:lnTo>
                <a:cubicBezTo>
                  <a:pt x="2397" y="6531"/>
                  <a:pt x="2374" y="6617"/>
                  <a:pt x="2312" y="6617"/>
                </a:cubicBezTo>
                <a:cubicBezTo>
                  <a:pt x="2309" y="6617"/>
                  <a:pt x="2305" y="6617"/>
                  <a:pt x="2300" y="6616"/>
                </a:cubicBezTo>
                <a:lnTo>
                  <a:pt x="2212" y="6598"/>
                </a:lnTo>
                <a:cubicBezTo>
                  <a:pt x="2153" y="6586"/>
                  <a:pt x="2070" y="6575"/>
                  <a:pt x="1969" y="6557"/>
                </a:cubicBezTo>
                <a:cubicBezTo>
                  <a:pt x="1721" y="6527"/>
                  <a:pt x="1473" y="6510"/>
                  <a:pt x="1230" y="6504"/>
                </a:cubicBezTo>
                <a:cubicBezTo>
                  <a:pt x="1059" y="6504"/>
                  <a:pt x="887" y="6515"/>
                  <a:pt x="722" y="6545"/>
                </a:cubicBezTo>
                <a:cubicBezTo>
                  <a:pt x="592" y="6569"/>
                  <a:pt x="462" y="6622"/>
                  <a:pt x="349" y="6699"/>
                </a:cubicBezTo>
                <a:cubicBezTo>
                  <a:pt x="290" y="6740"/>
                  <a:pt x="249" y="6799"/>
                  <a:pt x="225" y="6870"/>
                </a:cubicBezTo>
                <a:cubicBezTo>
                  <a:pt x="219" y="6888"/>
                  <a:pt x="213" y="6900"/>
                  <a:pt x="213" y="6918"/>
                </a:cubicBezTo>
                <a:cubicBezTo>
                  <a:pt x="219" y="6983"/>
                  <a:pt x="249" y="7042"/>
                  <a:pt x="302" y="7083"/>
                </a:cubicBezTo>
                <a:cubicBezTo>
                  <a:pt x="379" y="7154"/>
                  <a:pt x="468" y="7213"/>
                  <a:pt x="562" y="7260"/>
                </a:cubicBezTo>
                <a:cubicBezTo>
                  <a:pt x="840" y="7390"/>
                  <a:pt x="1130" y="7497"/>
                  <a:pt x="1431" y="7568"/>
                </a:cubicBezTo>
                <a:cubicBezTo>
                  <a:pt x="1993" y="7716"/>
                  <a:pt x="2561" y="7834"/>
                  <a:pt x="3128" y="7923"/>
                </a:cubicBezTo>
                <a:lnTo>
                  <a:pt x="3252" y="7940"/>
                </a:lnTo>
                <a:lnTo>
                  <a:pt x="10028" y="6391"/>
                </a:lnTo>
                <a:cubicBezTo>
                  <a:pt x="10046" y="6356"/>
                  <a:pt x="10087" y="6291"/>
                  <a:pt x="10140" y="6196"/>
                </a:cubicBezTo>
                <a:cubicBezTo>
                  <a:pt x="10217" y="6060"/>
                  <a:pt x="10323" y="5871"/>
                  <a:pt x="10442" y="5652"/>
                </a:cubicBezTo>
                <a:cubicBezTo>
                  <a:pt x="10708" y="5173"/>
                  <a:pt x="10944" y="4683"/>
                  <a:pt x="11157" y="4180"/>
                </a:cubicBezTo>
                <a:cubicBezTo>
                  <a:pt x="11281" y="3867"/>
                  <a:pt x="11364" y="3589"/>
                  <a:pt x="11364" y="3417"/>
                </a:cubicBezTo>
                <a:cubicBezTo>
                  <a:pt x="11364" y="3382"/>
                  <a:pt x="11358" y="3352"/>
                  <a:pt x="11352" y="3317"/>
                </a:cubicBezTo>
                <a:cubicBezTo>
                  <a:pt x="11346" y="3299"/>
                  <a:pt x="11334" y="3281"/>
                  <a:pt x="11317" y="3264"/>
                </a:cubicBezTo>
                <a:lnTo>
                  <a:pt x="11311" y="3270"/>
                </a:lnTo>
                <a:cubicBezTo>
                  <a:pt x="11275" y="3252"/>
                  <a:pt x="11240" y="3240"/>
                  <a:pt x="11198" y="3240"/>
                </a:cubicBezTo>
                <a:cubicBezTo>
                  <a:pt x="11045" y="3258"/>
                  <a:pt x="10891" y="3311"/>
                  <a:pt x="10761" y="3400"/>
                </a:cubicBezTo>
                <a:cubicBezTo>
                  <a:pt x="10572" y="3512"/>
                  <a:pt x="10388" y="3636"/>
                  <a:pt x="10217" y="3778"/>
                </a:cubicBezTo>
                <a:cubicBezTo>
                  <a:pt x="9845" y="4068"/>
                  <a:pt x="9508" y="4387"/>
                  <a:pt x="9377" y="4517"/>
                </a:cubicBezTo>
                <a:lnTo>
                  <a:pt x="9318" y="4576"/>
                </a:lnTo>
                <a:cubicBezTo>
                  <a:pt x="9308" y="4587"/>
                  <a:pt x="9292" y="4593"/>
                  <a:pt x="9275" y="4593"/>
                </a:cubicBezTo>
                <a:cubicBezTo>
                  <a:pt x="9263" y="4593"/>
                  <a:pt x="9251" y="4590"/>
                  <a:pt x="9241" y="4582"/>
                </a:cubicBezTo>
                <a:cubicBezTo>
                  <a:pt x="9218" y="4564"/>
                  <a:pt x="9212" y="4535"/>
                  <a:pt x="9224" y="4511"/>
                </a:cubicBezTo>
                <a:cubicBezTo>
                  <a:pt x="9224" y="4511"/>
                  <a:pt x="9236" y="4482"/>
                  <a:pt x="9253" y="4428"/>
                </a:cubicBezTo>
                <a:cubicBezTo>
                  <a:pt x="9271" y="4375"/>
                  <a:pt x="9301" y="4304"/>
                  <a:pt x="9336" y="4210"/>
                </a:cubicBezTo>
                <a:cubicBezTo>
                  <a:pt x="9407" y="4020"/>
                  <a:pt x="9496" y="3760"/>
                  <a:pt x="9590" y="3471"/>
                </a:cubicBezTo>
                <a:cubicBezTo>
                  <a:pt x="9774" y="2891"/>
                  <a:pt x="9957" y="2199"/>
                  <a:pt x="9957" y="1762"/>
                </a:cubicBezTo>
                <a:cubicBezTo>
                  <a:pt x="9963" y="1661"/>
                  <a:pt x="9951" y="1567"/>
                  <a:pt x="9915" y="1472"/>
                </a:cubicBezTo>
                <a:cubicBezTo>
                  <a:pt x="9904" y="1419"/>
                  <a:pt x="9862" y="1372"/>
                  <a:pt x="9803" y="1348"/>
                </a:cubicBezTo>
                <a:cubicBezTo>
                  <a:pt x="9779" y="1336"/>
                  <a:pt x="9756" y="1336"/>
                  <a:pt x="9732" y="1336"/>
                </a:cubicBezTo>
                <a:cubicBezTo>
                  <a:pt x="9614" y="1336"/>
                  <a:pt x="9442" y="1431"/>
                  <a:pt x="9259" y="1596"/>
                </a:cubicBezTo>
                <a:cubicBezTo>
                  <a:pt x="9052" y="1797"/>
                  <a:pt x="8863" y="2010"/>
                  <a:pt x="8692" y="2241"/>
                </a:cubicBezTo>
                <a:cubicBezTo>
                  <a:pt x="8396" y="2637"/>
                  <a:pt x="8118" y="3057"/>
                  <a:pt x="7864" y="3488"/>
                </a:cubicBezTo>
                <a:cubicBezTo>
                  <a:pt x="7828" y="3547"/>
                  <a:pt x="7805" y="3583"/>
                  <a:pt x="7805" y="3583"/>
                </a:cubicBezTo>
                <a:cubicBezTo>
                  <a:pt x="7795" y="3603"/>
                  <a:pt x="7777" y="3614"/>
                  <a:pt x="7754" y="3614"/>
                </a:cubicBezTo>
                <a:cubicBezTo>
                  <a:pt x="7750" y="3614"/>
                  <a:pt x="7745" y="3614"/>
                  <a:pt x="7740" y="3613"/>
                </a:cubicBezTo>
                <a:cubicBezTo>
                  <a:pt x="7716" y="3607"/>
                  <a:pt x="7698" y="3583"/>
                  <a:pt x="7698" y="3559"/>
                </a:cubicBezTo>
                <a:cubicBezTo>
                  <a:pt x="7698" y="3559"/>
                  <a:pt x="7692" y="3477"/>
                  <a:pt x="7681" y="3329"/>
                </a:cubicBezTo>
                <a:cubicBezTo>
                  <a:pt x="7663" y="3187"/>
                  <a:pt x="7645" y="2986"/>
                  <a:pt x="7621" y="2749"/>
                </a:cubicBezTo>
                <a:cubicBezTo>
                  <a:pt x="7562" y="2211"/>
                  <a:pt x="7474" y="1673"/>
                  <a:pt x="7361" y="1147"/>
                </a:cubicBezTo>
                <a:cubicBezTo>
                  <a:pt x="7302" y="846"/>
                  <a:pt x="7202" y="556"/>
                  <a:pt x="7072" y="278"/>
                </a:cubicBezTo>
                <a:cubicBezTo>
                  <a:pt x="7030" y="177"/>
                  <a:pt x="6959" y="95"/>
                  <a:pt x="6877" y="30"/>
                </a:cubicBezTo>
                <a:cubicBezTo>
                  <a:pt x="6847" y="12"/>
                  <a:pt x="6811" y="0"/>
                  <a:pt x="6776" y="0"/>
                </a:cubicBezTo>
                <a:close/>
              </a:path>
            </a:pathLst>
          </a:custGeom>
          <a:solidFill>
            <a:srgbClr val="48AF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2" name="Google Shape;212;p2"/>
          <p:cNvSpPr/>
          <p:nvPr/>
        </p:nvSpPr>
        <p:spPr>
          <a:xfrm>
            <a:off x="297460" y="5495910"/>
            <a:ext cx="1166776" cy="822932"/>
          </a:xfrm>
          <a:custGeom>
            <a:avLst/>
            <a:gdLst/>
            <a:ahLst/>
            <a:cxnLst/>
            <a:rect l="l" t="t" r="r" b="b"/>
            <a:pathLst>
              <a:path w="11595" h="8178" extrusionOk="0">
                <a:moveTo>
                  <a:pt x="6888" y="125"/>
                </a:moveTo>
                <a:cubicBezTo>
                  <a:pt x="6924" y="125"/>
                  <a:pt x="6959" y="137"/>
                  <a:pt x="6989" y="160"/>
                </a:cubicBezTo>
                <a:cubicBezTo>
                  <a:pt x="7077" y="220"/>
                  <a:pt x="7143" y="308"/>
                  <a:pt x="7190" y="403"/>
                </a:cubicBezTo>
                <a:cubicBezTo>
                  <a:pt x="7320" y="681"/>
                  <a:pt x="7414" y="970"/>
                  <a:pt x="7480" y="1272"/>
                </a:cubicBezTo>
                <a:cubicBezTo>
                  <a:pt x="7592" y="1804"/>
                  <a:pt x="7681" y="2336"/>
                  <a:pt x="7734" y="2874"/>
                </a:cubicBezTo>
                <a:cubicBezTo>
                  <a:pt x="7763" y="3111"/>
                  <a:pt x="7781" y="3318"/>
                  <a:pt x="7793" y="3454"/>
                </a:cubicBezTo>
                <a:cubicBezTo>
                  <a:pt x="7805" y="3596"/>
                  <a:pt x="7811" y="3684"/>
                  <a:pt x="7811" y="3684"/>
                </a:cubicBezTo>
                <a:cubicBezTo>
                  <a:pt x="7811" y="3708"/>
                  <a:pt x="7828" y="3732"/>
                  <a:pt x="7858" y="3737"/>
                </a:cubicBezTo>
                <a:cubicBezTo>
                  <a:pt x="7862" y="3738"/>
                  <a:pt x="7866" y="3739"/>
                  <a:pt x="7870" y="3739"/>
                </a:cubicBezTo>
                <a:cubicBezTo>
                  <a:pt x="7890" y="3739"/>
                  <a:pt x="7908" y="3727"/>
                  <a:pt x="7923" y="3708"/>
                </a:cubicBezTo>
                <a:cubicBezTo>
                  <a:pt x="7923" y="3708"/>
                  <a:pt x="7941" y="3672"/>
                  <a:pt x="7976" y="3613"/>
                </a:cubicBezTo>
                <a:cubicBezTo>
                  <a:pt x="8230" y="3182"/>
                  <a:pt x="8508" y="2768"/>
                  <a:pt x="8810" y="2366"/>
                </a:cubicBezTo>
                <a:cubicBezTo>
                  <a:pt x="8975" y="2135"/>
                  <a:pt x="9165" y="1922"/>
                  <a:pt x="9371" y="1727"/>
                </a:cubicBezTo>
                <a:cubicBezTo>
                  <a:pt x="9550" y="1561"/>
                  <a:pt x="9717" y="1461"/>
                  <a:pt x="9834" y="1461"/>
                </a:cubicBezTo>
                <a:cubicBezTo>
                  <a:pt x="9838" y="1461"/>
                  <a:pt x="9841" y="1461"/>
                  <a:pt x="9844" y="1461"/>
                </a:cubicBezTo>
                <a:cubicBezTo>
                  <a:pt x="9874" y="1461"/>
                  <a:pt x="9898" y="1461"/>
                  <a:pt x="9921" y="1473"/>
                </a:cubicBezTo>
                <a:cubicBezTo>
                  <a:pt x="9975" y="1497"/>
                  <a:pt x="10016" y="1544"/>
                  <a:pt x="10034" y="1597"/>
                </a:cubicBezTo>
                <a:cubicBezTo>
                  <a:pt x="10063" y="1692"/>
                  <a:pt x="10075" y="1792"/>
                  <a:pt x="10075" y="1887"/>
                </a:cubicBezTo>
                <a:cubicBezTo>
                  <a:pt x="10075" y="2324"/>
                  <a:pt x="9892" y="3016"/>
                  <a:pt x="9703" y="3596"/>
                </a:cubicBezTo>
                <a:cubicBezTo>
                  <a:pt x="9614" y="3885"/>
                  <a:pt x="9519" y="4145"/>
                  <a:pt x="9448" y="4335"/>
                </a:cubicBezTo>
                <a:cubicBezTo>
                  <a:pt x="9419" y="4429"/>
                  <a:pt x="9389" y="4506"/>
                  <a:pt x="9366" y="4553"/>
                </a:cubicBezTo>
                <a:cubicBezTo>
                  <a:pt x="9348" y="4607"/>
                  <a:pt x="9336" y="4636"/>
                  <a:pt x="9336" y="4636"/>
                </a:cubicBezTo>
                <a:cubicBezTo>
                  <a:pt x="9324" y="4666"/>
                  <a:pt x="9336" y="4689"/>
                  <a:pt x="9360" y="4707"/>
                </a:cubicBezTo>
                <a:cubicBezTo>
                  <a:pt x="9370" y="4714"/>
                  <a:pt x="9380" y="4718"/>
                  <a:pt x="9391" y="4718"/>
                </a:cubicBezTo>
                <a:cubicBezTo>
                  <a:pt x="9406" y="4718"/>
                  <a:pt x="9420" y="4711"/>
                  <a:pt x="9431" y="4701"/>
                </a:cubicBezTo>
                <a:lnTo>
                  <a:pt x="9490" y="4642"/>
                </a:lnTo>
                <a:cubicBezTo>
                  <a:pt x="9626" y="4512"/>
                  <a:pt x="9963" y="4193"/>
                  <a:pt x="10329" y="3903"/>
                </a:cubicBezTo>
                <a:cubicBezTo>
                  <a:pt x="10507" y="3761"/>
                  <a:pt x="10690" y="3637"/>
                  <a:pt x="10879" y="3525"/>
                </a:cubicBezTo>
                <a:cubicBezTo>
                  <a:pt x="11009" y="3436"/>
                  <a:pt x="11157" y="3383"/>
                  <a:pt x="11311" y="3365"/>
                </a:cubicBezTo>
                <a:cubicBezTo>
                  <a:pt x="11352" y="3365"/>
                  <a:pt x="11393" y="3377"/>
                  <a:pt x="11423" y="3400"/>
                </a:cubicBezTo>
                <a:cubicBezTo>
                  <a:pt x="11441" y="3412"/>
                  <a:pt x="11453" y="3430"/>
                  <a:pt x="11459" y="3448"/>
                </a:cubicBezTo>
                <a:cubicBezTo>
                  <a:pt x="11464" y="3483"/>
                  <a:pt x="11470" y="3513"/>
                  <a:pt x="11470" y="3548"/>
                </a:cubicBezTo>
                <a:cubicBezTo>
                  <a:pt x="11470" y="3720"/>
                  <a:pt x="11388" y="3998"/>
                  <a:pt x="11263" y="4311"/>
                </a:cubicBezTo>
                <a:lnTo>
                  <a:pt x="11263" y="4299"/>
                </a:lnTo>
                <a:cubicBezTo>
                  <a:pt x="11056" y="4802"/>
                  <a:pt x="10820" y="5292"/>
                  <a:pt x="10554" y="5771"/>
                </a:cubicBezTo>
                <a:cubicBezTo>
                  <a:pt x="10436" y="5990"/>
                  <a:pt x="10329" y="6179"/>
                  <a:pt x="10247" y="6315"/>
                </a:cubicBezTo>
                <a:cubicBezTo>
                  <a:pt x="10193" y="6410"/>
                  <a:pt x="10158" y="6475"/>
                  <a:pt x="10140" y="6504"/>
                </a:cubicBezTo>
                <a:lnTo>
                  <a:pt x="3359" y="8059"/>
                </a:lnTo>
                <a:lnTo>
                  <a:pt x="3240" y="8042"/>
                </a:lnTo>
                <a:cubicBezTo>
                  <a:pt x="2667" y="7953"/>
                  <a:pt x="2099" y="7835"/>
                  <a:pt x="1538" y="7687"/>
                </a:cubicBezTo>
                <a:cubicBezTo>
                  <a:pt x="1242" y="7610"/>
                  <a:pt x="952" y="7509"/>
                  <a:pt x="674" y="7374"/>
                </a:cubicBezTo>
                <a:cubicBezTo>
                  <a:pt x="574" y="7332"/>
                  <a:pt x="485" y="7273"/>
                  <a:pt x="408" y="7196"/>
                </a:cubicBezTo>
                <a:cubicBezTo>
                  <a:pt x="361" y="7161"/>
                  <a:pt x="331" y="7102"/>
                  <a:pt x="326" y="7037"/>
                </a:cubicBezTo>
                <a:cubicBezTo>
                  <a:pt x="326" y="7019"/>
                  <a:pt x="326" y="7001"/>
                  <a:pt x="331" y="6989"/>
                </a:cubicBezTo>
                <a:cubicBezTo>
                  <a:pt x="355" y="6918"/>
                  <a:pt x="402" y="6859"/>
                  <a:pt x="456" y="6818"/>
                </a:cubicBezTo>
                <a:cubicBezTo>
                  <a:pt x="568" y="6735"/>
                  <a:pt x="698" y="6688"/>
                  <a:pt x="834" y="6664"/>
                </a:cubicBezTo>
                <a:cubicBezTo>
                  <a:pt x="1000" y="6634"/>
                  <a:pt x="1165" y="6623"/>
                  <a:pt x="1337" y="6623"/>
                </a:cubicBezTo>
                <a:cubicBezTo>
                  <a:pt x="1585" y="6623"/>
                  <a:pt x="1833" y="6640"/>
                  <a:pt x="2076" y="6676"/>
                </a:cubicBezTo>
                <a:cubicBezTo>
                  <a:pt x="2176" y="6694"/>
                  <a:pt x="2259" y="6705"/>
                  <a:pt x="2318" y="6717"/>
                </a:cubicBezTo>
                <a:lnTo>
                  <a:pt x="2413" y="6729"/>
                </a:lnTo>
                <a:cubicBezTo>
                  <a:pt x="2418" y="6731"/>
                  <a:pt x="2423" y="6731"/>
                  <a:pt x="2428" y="6731"/>
                </a:cubicBezTo>
                <a:cubicBezTo>
                  <a:pt x="2483" y="6731"/>
                  <a:pt x="2508" y="6650"/>
                  <a:pt x="2448" y="6623"/>
                </a:cubicBezTo>
                <a:lnTo>
                  <a:pt x="2348" y="6575"/>
                </a:lnTo>
                <a:cubicBezTo>
                  <a:pt x="1904" y="6362"/>
                  <a:pt x="1467" y="6126"/>
                  <a:pt x="1047" y="5866"/>
                </a:cubicBezTo>
                <a:cubicBezTo>
                  <a:pt x="810" y="5724"/>
                  <a:pt x="592" y="5558"/>
                  <a:pt x="385" y="5369"/>
                </a:cubicBezTo>
                <a:cubicBezTo>
                  <a:pt x="308" y="5298"/>
                  <a:pt x="243" y="5216"/>
                  <a:pt x="184" y="5133"/>
                </a:cubicBezTo>
                <a:cubicBezTo>
                  <a:pt x="142" y="5074"/>
                  <a:pt x="119" y="5003"/>
                  <a:pt x="113" y="4932"/>
                </a:cubicBezTo>
                <a:cubicBezTo>
                  <a:pt x="113" y="4890"/>
                  <a:pt x="125" y="4849"/>
                  <a:pt x="148" y="4813"/>
                </a:cubicBezTo>
                <a:cubicBezTo>
                  <a:pt x="184" y="4766"/>
                  <a:pt x="231" y="4731"/>
                  <a:pt x="284" y="4707"/>
                </a:cubicBezTo>
                <a:cubicBezTo>
                  <a:pt x="361" y="4683"/>
                  <a:pt x="438" y="4672"/>
                  <a:pt x="515" y="4672"/>
                </a:cubicBezTo>
                <a:cubicBezTo>
                  <a:pt x="769" y="4689"/>
                  <a:pt x="1017" y="4737"/>
                  <a:pt x="1254" y="4819"/>
                </a:cubicBezTo>
                <a:cubicBezTo>
                  <a:pt x="1668" y="4961"/>
                  <a:pt x="2070" y="5133"/>
                  <a:pt x="2454" y="5328"/>
                </a:cubicBezTo>
                <a:cubicBezTo>
                  <a:pt x="2625" y="5411"/>
                  <a:pt x="2773" y="5487"/>
                  <a:pt x="2874" y="5541"/>
                </a:cubicBezTo>
                <a:lnTo>
                  <a:pt x="2992" y="5606"/>
                </a:lnTo>
                <a:lnTo>
                  <a:pt x="3033" y="5629"/>
                </a:lnTo>
                <a:cubicBezTo>
                  <a:pt x="3045" y="5636"/>
                  <a:pt x="3057" y="5640"/>
                  <a:pt x="3068" y="5640"/>
                </a:cubicBezTo>
                <a:cubicBezTo>
                  <a:pt x="3084" y="5640"/>
                  <a:pt x="3100" y="5632"/>
                  <a:pt x="3110" y="5618"/>
                </a:cubicBezTo>
                <a:cubicBezTo>
                  <a:pt x="3128" y="5594"/>
                  <a:pt x="3122" y="5564"/>
                  <a:pt x="3104" y="5541"/>
                </a:cubicBezTo>
                <a:lnTo>
                  <a:pt x="3022" y="5464"/>
                </a:lnTo>
                <a:cubicBezTo>
                  <a:pt x="2844" y="5281"/>
                  <a:pt x="2401" y="4808"/>
                  <a:pt x="1999" y="4305"/>
                </a:cubicBezTo>
                <a:cubicBezTo>
                  <a:pt x="1804" y="4074"/>
                  <a:pt x="1626" y="3826"/>
                  <a:pt x="1467" y="3566"/>
                </a:cubicBezTo>
                <a:cubicBezTo>
                  <a:pt x="1331" y="3335"/>
                  <a:pt x="1248" y="3123"/>
                  <a:pt x="1248" y="2992"/>
                </a:cubicBezTo>
                <a:cubicBezTo>
                  <a:pt x="1242" y="2933"/>
                  <a:pt x="1266" y="2880"/>
                  <a:pt x="1307" y="2839"/>
                </a:cubicBezTo>
                <a:cubicBezTo>
                  <a:pt x="1348" y="2803"/>
                  <a:pt x="1403" y="2784"/>
                  <a:pt x="1456" y="2784"/>
                </a:cubicBezTo>
                <a:cubicBezTo>
                  <a:pt x="1464" y="2784"/>
                  <a:pt x="1471" y="2785"/>
                  <a:pt x="1478" y="2786"/>
                </a:cubicBezTo>
                <a:cubicBezTo>
                  <a:pt x="1656" y="2786"/>
                  <a:pt x="1922" y="2886"/>
                  <a:pt x="2218" y="3040"/>
                </a:cubicBezTo>
                <a:cubicBezTo>
                  <a:pt x="2685" y="3306"/>
                  <a:pt x="3128" y="3601"/>
                  <a:pt x="3548" y="3927"/>
                </a:cubicBezTo>
                <a:cubicBezTo>
                  <a:pt x="3743" y="4074"/>
                  <a:pt x="3914" y="4210"/>
                  <a:pt x="4033" y="4305"/>
                </a:cubicBezTo>
                <a:cubicBezTo>
                  <a:pt x="4092" y="4352"/>
                  <a:pt x="4139" y="4394"/>
                  <a:pt x="4169" y="4417"/>
                </a:cubicBezTo>
                <a:lnTo>
                  <a:pt x="4216" y="4459"/>
                </a:lnTo>
                <a:cubicBezTo>
                  <a:pt x="4228" y="4469"/>
                  <a:pt x="4241" y="4474"/>
                  <a:pt x="4254" y="4474"/>
                </a:cubicBezTo>
                <a:cubicBezTo>
                  <a:pt x="4293" y="4474"/>
                  <a:pt x="4328" y="4434"/>
                  <a:pt x="4310" y="4394"/>
                </a:cubicBezTo>
                <a:lnTo>
                  <a:pt x="4263" y="4287"/>
                </a:lnTo>
                <a:cubicBezTo>
                  <a:pt x="4151" y="4045"/>
                  <a:pt x="3885" y="3436"/>
                  <a:pt x="3642" y="2780"/>
                </a:cubicBezTo>
                <a:cubicBezTo>
                  <a:pt x="3524" y="2454"/>
                  <a:pt x="3406" y="2117"/>
                  <a:pt x="3323" y="1804"/>
                </a:cubicBezTo>
                <a:cubicBezTo>
                  <a:pt x="3246" y="1550"/>
                  <a:pt x="3205" y="1284"/>
                  <a:pt x="3187" y="1018"/>
                </a:cubicBezTo>
                <a:cubicBezTo>
                  <a:pt x="3187" y="947"/>
                  <a:pt x="3199" y="882"/>
                  <a:pt x="3211" y="823"/>
                </a:cubicBezTo>
                <a:cubicBezTo>
                  <a:pt x="3223" y="781"/>
                  <a:pt x="3246" y="740"/>
                  <a:pt x="3276" y="716"/>
                </a:cubicBezTo>
                <a:cubicBezTo>
                  <a:pt x="3299" y="698"/>
                  <a:pt x="3323" y="693"/>
                  <a:pt x="3347" y="693"/>
                </a:cubicBezTo>
                <a:cubicBezTo>
                  <a:pt x="3447" y="704"/>
                  <a:pt x="3548" y="752"/>
                  <a:pt x="3625" y="817"/>
                </a:cubicBezTo>
                <a:cubicBezTo>
                  <a:pt x="3897" y="1018"/>
                  <a:pt x="4139" y="1254"/>
                  <a:pt x="4358" y="1508"/>
                </a:cubicBezTo>
                <a:cubicBezTo>
                  <a:pt x="4760" y="1958"/>
                  <a:pt x="5186" y="2514"/>
                  <a:pt x="5511" y="2957"/>
                </a:cubicBezTo>
                <a:cubicBezTo>
                  <a:pt x="5676" y="3176"/>
                  <a:pt x="5812" y="3371"/>
                  <a:pt x="5907" y="3507"/>
                </a:cubicBezTo>
                <a:cubicBezTo>
                  <a:pt x="6007" y="3643"/>
                  <a:pt x="6061" y="3732"/>
                  <a:pt x="6061" y="3732"/>
                </a:cubicBezTo>
                <a:cubicBezTo>
                  <a:pt x="6075" y="3746"/>
                  <a:pt x="6094" y="3757"/>
                  <a:pt x="6113" y="3757"/>
                </a:cubicBezTo>
                <a:cubicBezTo>
                  <a:pt x="6117" y="3757"/>
                  <a:pt x="6121" y="3756"/>
                  <a:pt x="6126" y="3755"/>
                </a:cubicBezTo>
                <a:cubicBezTo>
                  <a:pt x="6155" y="3743"/>
                  <a:pt x="6167" y="3720"/>
                  <a:pt x="6167" y="3696"/>
                </a:cubicBezTo>
                <a:lnTo>
                  <a:pt x="6167" y="3672"/>
                </a:lnTo>
                <a:cubicBezTo>
                  <a:pt x="6167" y="3519"/>
                  <a:pt x="6173" y="2644"/>
                  <a:pt x="6267" y="1798"/>
                </a:cubicBezTo>
                <a:cubicBezTo>
                  <a:pt x="6303" y="1414"/>
                  <a:pt x="6380" y="1024"/>
                  <a:pt x="6486" y="651"/>
                </a:cubicBezTo>
                <a:cubicBezTo>
                  <a:pt x="6528" y="515"/>
                  <a:pt x="6587" y="391"/>
                  <a:pt x="6664" y="273"/>
                </a:cubicBezTo>
                <a:cubicBezTo>
                  <a:pt x="6705" y="202"/>
                  <a:pt x="6782" y="149"/>
                  <a:pt x="6865" y="125"/>
                </a:cubicBezTo>
                <a:close/>
                <a:moveTo>
                  <a:pt x="6853" y="1"/>
                </a:moveTo>
                <a:cubicBezTo>
                  <a:pt x="6735" y="30"/>
                  <a:pt x="6634" y="101"/>
                  <a:pt x="6575" y="202"/>
                </a:cubicBezTo>
                <a:cubicBezTo>
                  <a:pt x="6445" y="385"/>
                  <a:pt x="6350" y="675"/>
                  <a:pt x="6279" y="1018"/>
                </a:cubicBezTo>
                <a:cubicBezTo>
                  <a:pt x="6096" y="1875"/>
                  <a:pt x="6066" y="3057"/>
                  <a:pt x="6055" y="3507"/>
                </a:cubicBezTo>
                <a:cubicBezTo>
                  <a:pt x="5877" y="3247"/>
                  <a:pt x="5475" y="2691"/>
                  <a:pt x="5032" y="2129"/>
                </a:cubicBezTo>
                <a:cubicBezTo>
                  <a:pt x="4748" y="1757"/>
                  <a:pt x="4441" y="1408"/>
                  <a:pt x="4109" y="1071"/>
                </a:cubicBezTo>
                <a:cubicBezTo>
                  <a:pt x="3985" y="941"/>
                  <a:pt x="3843" y="823"/>
                  <a:pt x="3696" y="716"/>
                </a:cubicBezTo>
                <a:cubicBezTo>
                  <a:pt x="3601" y="639"/>
                  <a:pt x="3477" y="592"/>
                  <a:pt x="3353" y="574"/>
                </a:cubicBezTo>
                <a:cubicBezTo>
                  <a:pt x="3299" y="574"/>
                  <a:pt x="3252" y="592"/>
                  <a:pt x="3211" y="622"/>
                </a:cubicBezTo>
                <a:cubicBezTo>
                  <a:pt x="3158" y="663"/>
                  <a:pt x="3122" y="722"/>
                  <a:pt x="3104" y="787"/>
                </a:cubicBezTo>
                <a:cubicBezTo>
                  <a:pt x="3087" y="864"/>
                  <a:pt x="3075" y="941"/>
                  <a:pt x="3075" y="1018"/>
                </a:cubicBezTo>
                <a:cubicBezTo>
                  <a:pt x="3075" y="1272"/>
                  <a:pt x="3152" y="1609"/>
                  <a:pt x="3258" y="1970"/>
                </a:cubicBezTo>
                <a:cubicBezTo>
                  <a:pt x="3495" y="2797"/>
                  <a:pt x="3914" y="3779"/>
                  <a:pt x="4104" y="4210"/>
                </a:cubicBezTo>
                <a:cubicBezTo>
                  <a:pt x="3903" y="4051"/>
                  <a:pt x="3571" y="3791"/>
                  <a:pt x="3205" y="3525"/>
                </a:cubicBezTo>
                <a:cubicBezTo>
                  <a:pt x="2909" y="3312"/>
                  <a:pt x="2602" y="3117"/>
                  <a:pt x="2283" y="2939"/>
                </a:cubicBezTo>
                <a:cubicBezTo>
                  <a:pt x="1981" y="2780"/>
                  <a:pt x="1703" y="2673"/>
                  <a:pt x="1490" y="2667"/>
                </a:cubicBezTo>
                <a:cubicBezTo>
                  <a:pt x="1396" y="2667"/>
                  <a:pt x="1307" y="2697"/>
                  <a:pt x="1236" y="2756"/>
                </a:cubicBezTo>
                <a:cubicBezTo>
                  <a:pt x="1171" y="2815"/>
                  <a:pt x="1136" y="2904"/>
                  <a:pt x="1136" y="2992"/>
                </a:cubicBezTo>
                <a:cubicBezTo>
                  <a:pt x="1141" y="3111"/>
                  <a:pt x="1171" y="3229"/>
                  <a:pt x="1224" y="3335"/>
                </a:cubicBezTo>
                <a:cubicBezTo>
                  <a:pt x="1408" y="3767"/>
                  <a:pt x="1857" y="4340"/>
                  <a:pt x="2265" y="4802"/>
                </a:cubicBezTo>
                <a:cubicBezTo>
                  <a:pt x="2454" y="5020"/>
                  <a:pt x="2631" y="5216"/>
                  <a:pt x="2767" y="5357"/>
                </a:cubicBezTo>
                <a:cubicBezTo>
                  <a:pt x="2602" y="5269"/>
                  <a:pt x="2383" y="5162"/>
                  <a:pt x="2141" y="5050"/>
                </a:cubicBezTo>
                <a:cubicBezTo>
                  <a:pt x="1863" y="4926"/>
                  <a:pt x="1585" y="4813"/>
                  <a:pt x="1295" y="4719"/>
                </a:cubicBezTo>
                <a:cubicBezTo>
                  <a:pt x="1047" y="4630"/>
                  <a:pt x="787" y="4577"/>
                  <a:pt x="521" y="4565"/>
                </a:cubicBezTo>
                <a:cubicBezTo>
                  <a:pt x="508" y="4564"/>
                  <a:pt x="496" y="4564"/>
                  <a:pt x="484" y="4564"/>
                </a:cubicBezTo>
                <a:cubicBezTo>
                  <a:pt x="403" y="4564"/>
                  <a:pt x="326" y="4581"/>
                  <a:pt x="249" y="4607"/>
                </a:cubicBezTo>
                <a:cubicBezTo>
                  <a:pt x="172" y="4636"/>
                  <a:pt x="101" y="4683"/>
                  <a:pt x="54" y="4754"/>
                </a:cubicBezTo>
                <a:cubicBezTo>
                  <a:pt x="18" y="4808"/>
                  <a:pt x="0" y="4873"/>
                  <a:pt x="0" y="4938"/>
                </a:cubicBezTo>
                <a:cubicBezTo>
                  <a:pt x="6" y="5044"/>
                  <a:pt x="48" y="5150"/>
                  <a:pt x="113" y="5233"/>
                </a:cubicBezTo>
                <a:cubicBezTo>
                  <a:pt x="272" y="5440"/>
                  <a:pt x="462" y="5612"/>
                  <a:pt x="668" y="5759"/>
                </a:cubicBezTo>
                <a:cubicBezTo>
                  <a:pt x="1106" y="6061"/>
                  <a:pt x="1567" y="6327"/>
                  <a:pt x="2040" y="6558"/>
                </a:cubicBezTo>
                <a:cubicBezTo>
                  <a:pt x="1810" y="6528"/>
                  <a:pt x="1573" y="6510"/>
                  <a:pt x="1337" y="6510"/>
                </a:cubicBezTo>
                <a:cubicBezTo>
                  <a:pt x="1317" y="6510"/>
                  <a:pt x="1298" y="6510"/>
                  <a:pt x="1279" y="6510"/>
                </a:cubicBezTo>
                <a:cubicBezTo>
                  <a:pt x="1067" y="6510"/>
                  <a:pt x="857" y="6539"/>
                  <a:pt x="657" y="6593"/>
                </a:cubicBezTo>
                <a:cubicBezTo>
                  <a:pt x="556" y="6623"/>
                  <a:pt x="467" y="6670"/>
                  <a:pt x="391" y="6729"/>
                </a:cubicBezTo>
                <a:cubicBezTo>
                  <a:pt x="314" y="6782"/>
                  <a:pt x="255" y="6859"/>
                  <a:pt x="225" y="6948"/>
                </a:cubicBezTo>
                <a:cubicBezTo>
                  <a:pt x="213" y="6977"/>
                  <a:pt x="207" y="7007"/>
                  <a:pt x="207" y="7037"/>
                </a:cubicBezTo>
                <a:cubicBezTo>
                  <a:pt x="207" y="7090"/>
                  <a:pt x="225" y="7143"/>
                  <a:pt x="249" y="7184"/>
                </a:cubicBezTo>
                <a:cubicBezTo>
                  <a:pt x="314" y="7279"/>
                  <a:pt x="402" y="7356"/>
                  <a:pt x="503" y="7415"/>
                </a:cubicBezTo>
                <a:cubicBezTo>
                  <a:pt x="745" y="7551"/>
                  <a:pt x="1005" y="7657"/>
                  <a:pt x="1272" y="7734"/>
                </a:cubicBezTo>
                <a:cubicBezTo>
                  <a:pt x="2182" y="8012"/>
                  <a:pt x="3353" y="8178"/>
                  <a:pt x="3353" y="8178"/>
                </a:cubicBezTo>
                <a:lnTo>
                  <a:pt x="3376" y="8178"/>
                </a:lnTo>
                <a:lnTo>
                  <a:pt x="10187" y="6617"/>
                </a:lnTo>
                <a:cubicBezTo>
                  <a:pt x="10205" y="6611"/>
                  <a:pt x="10217" y="6599"/>
                  <a:pt x="10223" y="6587"/>
                </a:cubicBezTo>
                <a:cubicBezTo>
                  <a:pt x="10223" y="6587"/>
                  <a:pt x="10566" y="6014"/>
                  <a:pt x="10903" y="5351"/>
                </a:cubicBezTo>
                <a:cubicBezTo>
                  <a:pt x="11074" y="5020"/>
                  <a:pt x="11246" y="4660"/>
                  <a:pt x="11376" y="4340"/>
                </a:cubicBezTo>
                <a:cubicBezTo>
                  <a:pt x="11506" y="4021"/>
                  <a:pt x="11589" y="3737"/>
                  <a:pt x="11589" y="3536"/>
                </a:cubicBezTo>
                <a:cubicBezTo>
                  <a:pt x="11595" y="3489"/>
                  <a:pt x="11583" y="3442"/>
                  <a:pt x="11571" y="3395"/>
                </a:cubicBezTo>
                <a:lnTo>
                  <a:pt x="11571" y="3395"/>
                </a:lnTo>
                <a:lnTo>
                  <a:pt x="11583" y="3406"/>
                </a:lnTo>
                <a:cubicBezTo>
                  <a:pt x="11571" y="3365"/>
                  <a:pt x="11541" y="3324"/>
                  <a:pt x="11512" y="3300"/>
                </a:cubicBezTo>
                <a:cubicBezTo>
                  <a:pt x="11459" y="3259"/>
                  <a:pt x="11393" y="3241"/>
                  <a:pt x="11328" y="3241"/>
                </a:cubicBezTo>
                <a:cubicBezTo>
                  <a:pt x="11163" y="3241"/>
                  <a:pt x="10968" y="3335"/>
                  <a:pt x="10755" y="3465"/>
                </a:cubicBezTo>
                <a:cubicBezTo>
                  <a:pt x="10317" y="3732"/>
                  <a:pt x="9815" y="4181"/>
                  <a:pt x="9549" y="4429"/>
                </a:cubicBezTo>
                <a:cubicBezTo>
                  <a:pt x="9626" y="4240"/>
                  <a:pt x="9726" y="3950"/>
                  <a:pt x="9827" y="3625"/>
                </a:cubicBezTo>
                <a:cubicBezTo>
                  <a:pt x="10016" y="3046"/>
                  <a:pt x="10199" y="2354"/>
                  <a:pt x="10199" y="1887"/>
                </a:cubicBezTo>
                <a:cubicBezTo>
                  <a:pt x="10199" y="1775"/>
                  <a:pt x="10187" y="1662"/>
                  <a:pt x="10152" y="1556"/>
                </a:cubicBezTo>
                <a:cubicBezTo>
                  <a:pt x="10122" y="1467"/>
                  <a:pt x="10057" y="1396"/>
                  <a:pt x="9969" y="1361"/>
                </a:cubicBezTo>
                <a:cubicBezTo>
                  <a:pt x="9940" y="1351"/>
                  <a:pt x="9911" y="1341"/>
                  <a:pt x="9879" y="1341"/>
                </a:cubicBezTo>
                <a:cubicBezTo>
                  <a:pt x="9871" y="1341"/>
                  <a:pt x="9864" y="1342"/>
                  <a:pt x="9856" y="1343"/>
                </a:cubicBezTo>
                <a:cubicBezTo>
                  <a:pt x="9744" y="1349"/>
                  <a:pt x="9638" y="1384"/>
                  <a:pt x="9549" y="1449"/>
                </a:cubicBezTo>
                <a:cubicBezTo>
                  <a:pt x="9330" y="1597"/>
                  <a:pt x="9135" y="1780"/>
                  <a:pt x="8969" y="1981"/>
                </a:cubicBezTo>
                <a:cubicBezTo>
                  <a:pt x="8585" y="2460"/>
                  <a:pt x="8236" y="2963"/>
                  <a:pt x="7923" y="3489"/>
                </a:cubicBezTo>
                <a:cubicBezTo>
                  <a:pt x="7899" y="3176"/>
                  <a:pt x="7834" y="2519"/>
                  <a:pt x="7722" y="1863"/>
                </a:cubicBezTo>
                <a:cubicBezTo>
                  <a:pt x="7657" y="1438"/>
                  <a:pt x="7556" y="1012"/>
                  <a:pt x="7420" y="604"/>
                </a:cubicBezTo>
                <a:cubicBezTo>
                  <a:pt x="7367" y="456"/>
                  <a:pt x="7290" y="308"/>
                  <a:pt x="7196" y="178"/>
                </a:cubicBezTo>
                <a:cubicBezTo>
                  <a:pt x="7160" y="131"/>
                  <a:pt x="7113" y="90"/>
                  <a:pt x="7060" y="54"/>
                </a:cubicBezTo>
                <a:cubicBezTo>
                  <a:pt x="7012" y="19"/>
                  <a:pt x="6953" y="1"/>
                  <a:pt x="6894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3" name="Google Shape;213;p2"/>
          <p:cNvSpPr/>
          <p:nvPr/>
        </p:nvSpPr>
        <p:spPr>
          <a:xfrm>
            <a:off x="2479247" y="5597542"/>
            <a:ext cx="556973" cy="294839"/>
          </a:xfrm>
          <a:custGeom>
            <a:avLst/>
            <a:gdLst/>
            <a:ahLst/>
            <a:cxnLst/>
            <a:rect l="l" t="t" r="r" b="b"/>
            <a:pathLst>
              <a:path w="5535" h="2930" extrusionOk="0">
                <a:moveTo>
                  <a:pt x="2568" y="1"/>
                </a:moveTo>
                <a:cubicBezTo>
                  <a:pt x="2514" y="1"/>
                  <a:pt x="2454" y="28"/>
                  <a:pt x="2388" y="93"/>
                </a:cubicBezTo>
                <a:cubicBezTo>
                  <a:pt x="2074" y="400"/>
                  <a:pt x="2163" y="974"/>
                  <a:pt x="2145" y="1370"/>
                </a:cubicBezTo>
                <a:cubicBezTo>
                  <a:pt x="2145" y="1406"/>
                  <a:pt x="2116" y="1429"/>
                  <a:pt x="2087" y="1429"/>
                </a:cubicBezTo>
                <a:cubicBezTo>
                  <a:pt x="2069" y="1429"/>
                  <a:pt x="2050" y="1420"/>
                  <a:pt x="2039" y="1399"/>
                </a:cubicBezTo>
                <a:cubicBezTo>
                  <a:pt x="1965" y="1291"/>
                  <a:pt x="1644" y="879"/>
                  <a:pt x="1463" y="879"/>
                </a:cubicBezTo>
                <a:cubicBezTo>
                  <a:pt x="1397" y="879"/>
                  <a:pt x="1349" y="936"/>
                  <a:pt x="1341" y="1086"/>
                </a:cubicBezTo>
                <a:cubicBezTo>
                  <a:pt x="1323" y="1293"/>
                  <a:pt x="1365" y="1488"/>
                  <a:pt x="1388" y="1695"/>
                </a:cubicBezTo>
                <a:cubicBezTo>
                  <a:pt x="1392" y="1731"/>
                  <a:pt x="1361" y="1751"/>
                  <a:pt x="1330" y="1751"/>
                </a:cubicBezTo>
                <a:cubicBezTo>
                  <a:pt x="1315" y="1751"/>
                  <a:pt x="1299" y="1746"/>
                  <a:pt x="1288" y="1736"/>
                </a:cubicBezTo>
                <a:cubicBezTo>
                  <a:pt x="1045" y="1535"/>
                  <a:pt x="803" y="1234"/>
                  <a:pt x="478" y="1175"/>
                </a:cubicBezTo>
                <a:cubicBezTo>
                  <a:pt x="429" y="1164"/>
                  <a:pt x="374" y="1158"/>
                  <a:pt x="320" y="1158"/>
                </a:cubicBezTo>
                <a:cubicBezTo>
                  <a:pt x="154" y="1158"/>
                  <a:pt x="0" y="1220"/>
                  <a:pt x="58" y="1435"/>
                </a:cubicBezTo>
                <a:cubicBezTo>
                  <a:pt x="82" y="1518"/>
                  <a:pt x="111" y="1600"/>
                  <a:pt x="141" y="1677"/>
                </a:cubicBezTo>
                <a:cubicBezTo>
                  <a:pt x="159" y="1724"/>
                  <a:pt x="176" y="1772"/>
                  <a:pt x="200" y="1813"/>
                </a:cubicBezTo>
                <a:cubicBezTo>
                  <a:pt x="389" y="2038"/>
                  <a:pt x="602" y="2239"/>
                  <a:pt x="779" y="2469"/>
                </a:cubicBezTo>
                <a:cubicBezTo>
                  <a:pt x="791" y="2487"/>
                  <a:pt x="791" y="2511"/>
                  <a:pt x="779" y="2529"/>
                </a:cubicBezTo>
                <a:cubicBezTo>
                  <a:pt x="927" y="2676"/>
                  <a:pt x="1116" y="2777"/>
                  <a:pt x="1329" y="2824"/>
                </a:cubicBezTo>
                <a:cubicBezTo>
                  <a:pt x="1341" y="2673"/>
                  <a:pt x="1400" y="2625"/>
                  <a:pt x="1486" y="2625"/>
                </a:cubicBezTo>
                <a:cubicBezTo>
                  <a:pt x="1578" y="2625"/>
                  <a:pt x="1700" y="2681"/>
                  <a:pt x="1826" y="2724"/>
                </a:cubicBezTo>
                <a:cubicBezTo>
                  <a:pt x="1848" y="2731"/>
                  <a:pt x="1869" y="2734"/>
                  <a:pt x="1888" y="2734"/>
                </a:cubicBezTo>
                <a:cubicBezTo>
                  <a:pt x="1995" y="2734"/>
                  <a:pt x="2058" y="2633"/>
                  <a:pt x="2183" y="2633"/>
                </a:cubicBezTo>
                <a:cubicBezTo>
                  <a:pt x="2194" y="2633"/>
                  <a:pt x="2205" y="2633"/>
                  <a:pt x="2216" y="2635"/>
                </a:cubicBezTo>
                <a:cubicBezTo>
                  <a:pt x="2269" y="2647"/>
                  <a:pt x="2317" y="2676"/>
                  <a:pt x="2352" y="2718"/>
                </a:cubicBezTo>
                <a:cubicBezTo>
                  <a:pt x="2379" y="2747"/>
                  <a:pt x="2400" y="2758"/>
                  <a:pt x="2418" y="2758"/>
                </a:cubicBezTo>
                <a:cubicBezTo>
                  <a:pt x="2459" y="2758"/>
                  <a:pt x="2484" y="2700"/>
                  <a:pt x="2529" y="2659"/>
                </a:cubicBezTo>
                <a:cubicBezTo>
                  <a:pt x="2586" y="2608"/>
                  <a:pt x="2611" y="2534"/>
                  <a:pt x="2681" y="2534"/>
                </a:cubicBezTo>
                <a:cubicBezTo>
                  <a:pt x="2693" y="2534"/>
                  <a:pt x="2705" y="2536"/>
                  <a:pt x="2719" y="2540"/>
                </a:cubicBezTo>
                <a:cubicBezTo>
                  <a:pt x="2790" y="2552"/>
                  <a:pt x="2855" y="2588"/>
                  <a:pt x="2902" y="2641"/>
                </a:cubicBezTo>
                <a:cubicBezTo>
                  <a:pt x="2961" y="2707"/>
                  <a:pt x="2993" y="2746"/>
                  <a:pt x="3032" y="2746"/>
                </a:cubicBezTo>
                <a:cubicBezTo>
                  <a:pt x="3059" y="2746"/>
                  <a:pt x="3088" y="2726"/>
                  <a:pt x="3133" y="2682"/>
                </a:cubicBezTo>
                <a:cubicBezTo>
                  <a:pt x="3177" y="2638"/>
                  <a:pt x="3234" y="2609"/>
                  <a:pt x="3290" y="2609"/>
                </a:cubicBezTo>
                <a:cubicBezTo>
                  <a:pt x="3330" y="2609"/>
                  <a:pt x="3370" y="2624"/>
                  <a:pt x="3405" y="2659"/>
                </a:cubicBezTo>
                <a:cubicBezTo>
                  <a:pt x="3434" y="2688"/>
                  <a:pt x="3504" y="2860"/>
                  <a:pt x="3585" y="2860"/>
                </a:cubicBezTo>
                <a:cubicBezTo>
                  <a:pt x="3601" y="2860"/>
                  <a:pt x="3618" y="2853"/>
                  <a:pt x="3635" y="2836"/>
                </a:cubicBezTo>
                <a:cubicBezTo>
                  <a:pt x="3694" y="2783"/>
                  <a:pt x="3753" y="2730"/>
                  <a:pt x="3812" y="2682"/>
                </a:cubicBezTo>
                <a:cubicBezTo>
                  <a:pt x="3822" y="2675"/>
                  <a:pt x="3833" y="2672"/>
                  <a:pt x="3844" y="2672"/>
                </a:cubicBezTo>
                <a:cubicBezTo>
                  <a:pt x="3860" y="2672"/>
                  <a:pt x="3876" y="2678"/>
                  <a:pt x="3889" y="2688"/>
                </a:cubicBezTo>
                <a:cubicBezTo>
                  <a:pt x="3954" y="2747"/>
                  <a:pt x="4013" y="2812"/>
                  <a:pt x="4055" y="2895"/>
                </a:cubicBezTo>
                <a:cubicBezTo>
                  <a:pt x="4067" y="2919"/>
                  <a:pt x="4090" y="2929"/>
                  <a:pt x="4118" y="2929"/>
                </a:cubicBezTo>
                <a:cubicBezTo>
                  <a:pt x="4249" y="2929"/>
                  <a:pt x="4512" y="2713"/>
                  <a:pt x="4546" y="2688"/>
                </a:cubicBezTo>
                <a:cubicBezTo>
                  <a:pt x="4693" y="2564"/>
                  <a:pt x="4841" y="2452"/>
                  <a:pt x="4995" y="2339"/>
                </a:cubicBezTo>
                <a:cubicBezTo>
                  <a:pt x="5119" y="2257"/>
                  <a:pt x="5237" y="2156"/>
                  <a:pt x="5344" y="2044"/>
                </a:cubicBezTo>
                <a:cubicBezTo>
                  <a:pt x="5402" y="1970"/>
                  <a:pt x="5534" y="1686"/>
                  <a:pt x="5380" y="1686"/>
                </a:cubicBezTo>
                <a:cubicBezTo>
                  <a:pt x="5361" y="1686"/>
                  <a:pt x="5337" y="1691"/>
                  <a:pt x="5308" y="1701"/>
                </a:cubicBezTo>
                <a:cubicBezTo>
                  <a:pt x="5160" y="1754"/>
                  <a:pt x="5019" y="1831"/>
                  <a:pt x="4889" y="1920"/>
                </a:cubicBezTo>
                <a:cubicBezTo>
                  <a:pt x="4880" y="1926"/>
                  <a:pt x="4870" y="1929"/>
                  <a:pt x="4860" y="1929"/>
                </a:cubicBezTo>
                <a:cubicBezTo>
                  <a:pt x="4823" y="1929"/>
                  <a:pt x="4786" y="1892"/>
                  <a:pt x="4800" y="1855"/>
                </a:cubicBezTo>
                <a:cubicBezTo>
                  <a:pt x="4877" y="1671"/>
                  <a:pt x="4995" y="1441"/>
                  <a:pt x="4971" y="1240"/>
                </a:cubicBezTo>
                <a:cubicBezTo>
                  <a:pt x="4954" y="1097"/>
                  <a:pt x="4886" y="1044"/>
                  <a:pt x="4800" y="1044"/>
                </a:cubicBezTo>
                <a:cubicBezTo>
                  <a:pt x="4737" y="1044"/>
                  <a:pt x="4663" y="1073"/>
                  <a:pt x="4593" y="1115"/>
                </a:cubicBezTo>
                <a:cubicBezTo>
                  <a:pt x="4404" y="1228"/>
                  <a:pt x="4226" y="1376"/>
                  <a:pt x="4079" y="1547"/>
                </a:cubicBezTo>
                <a:cubicBezTo>
                  <a:pt x="4067" y="1559"/>
                  <a:pt x="4052" y="1564"/>
                  <a:pt x="4038" y="1564"/>
                </a:cubicBezTo>
                <a:cubicBezTo>
                  <a:pt x="4007" y="1564"/>
                  <a:pt x="3978" y="1542"/>
                  <a:pt x="3978" y="1506"/>
                </a:cubicBezTo>
                <a:cubicBezTo>
                  <a:pt x="3978" y="1317"/>
                  <a:pt x="4002" y="1104"/>
                  <a:pt x="3948" y="920"/>
                </a:cubicBezTo>
                <a:cubicBezTo>
                  <a:pt x="3909" y="766"/>
                  <a:pt x="3813" y="633"/>
                  <a:pt x="3700" y="633"/>
                </a:cubicBezTo>
                <a:cubicBezTo>
                  <a:pt x="3644" y="633"/>
                  <a:pt x="3583" y="665"/>
                  <a:pt x="3523" y="743"/>
                </a:cubicBezTo>
                <a:cubicBezTo>
                  <a:pt x="3363" y="944"/>
                  <a:pt x="3280" y="1198"/>
                  <a:pt x="3121" y="1399"/>
                </a:cubicBezTo>
                <a:cubicBezTo>
                  <a:pt x="3109" y="1420"/>
                  <a:pt x="3091" y="1429"/>
                  <a:pt x="3072" y="1429"/>
                </a:cubicBezTo>
                <a:cubicBezTo>
                  <a:pt x="3043" y="1429"/>
                  <a:pt x="3014" y="1406"/>
                  <a:pt x="3014" y="1370"/>
                </a:cubicBezTo>
                <a:cubicBezTo>
                  <a:pt x="3002" y="1092"/>
                  <a:pt x="2973" y="814"/>
                  <a:pt x="2920" y="542"/>
                </a:cubicBezTo>
                <a:cubicBezTo>
                  <a:pt x="2882" y="374"/>
                  <a:pt x="2768" y="1"/>
                  <a:pt x="256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4" name="Google Shape;214;p2"/>
          <p:cNvSpPr/>
          <p:nvPr/>
        </p:nvSpPr>
        <p:spPr>
          <a:xfrm>
            <a:off x="2474920" y="5599253"/>
            <a:ext cx="564722" cy="237883"/>
          </a:xfrm>
          <a:custGeom>
            <a:avLst/>
            <a:gdLst/>
            <a:ahLst/>
            <a:cxnLst/>
            <a:rect l="l" t="t" r="r" b="b"/>
            <a:pathLst>
              <a:path w="5612" h="2364" extrusionOk="0">
                <a:moveTo>
                  <a:pt x="2623" y="0"/>
                </a:moveTo>
                <a:cubicBezTo>
                  <a:pt x="2557" y="0"/>
                  <a:pt x="2491" y="20"/>
                  <a:pt x="2436" y="58"/>
                </a:cubicBezTo>
                <a:cubicBezTo>
                  <a:pt x="2371" y="117"/>
                  <a:pt x="2324" y="182"/>
                  <a:pt x="2289" y="259"/>
                </a:cubicBezTo>
                <a:cubicBezTo>
                  <a:pt x="2224" y="401"/>
                  <a:pt x="2182" y="555"/>
                  <a:pt x="2165" y="708"/>
                </a:cubicBezTo>
                <a:cubicBezTo>
                  <a:pt x="2135" y="927"/>
                  <a:pt x="2123" y="1152"/>
                  <a:pt x="2129" y="1370"/>
                </a:cubicBezTo>
                <a:cubicBezTo>
                  <a:pt x="2070" y="1282"/>
                  <a:pt x="2011" y="1193"/>
                  <a:pt x="1946" y="1104"/>
                </a:cubicBezTo>
                <a:cubicBezTo>
                  <a:pt x="1887" y="1028"/>
                  <a:pt x="1816" y="957"/>
                  <a:pt x="1739" y="903"/>
                </a:cubicBezTo>
                <a:cubicBezTo>
                  <a:pt x="1692" y="868"/>
                  <a:pt x="1644" y="844"/>
                  <a:pt x="1591" y="838"/>
                </a:cubicBezTo>
                <a:cubicBezTo>
                  <a:pt x="1578" y="836"/>
                  <a:pt x="1564" y="835"/>
                  <a:pt x="1551" y="835"/>
                </a:cubicBezTo>
                <a:cubicBezTo>
                  <a:pt x="1500" y="835"/>
                  <a:pt x="1451" y="853"/>
                  <a:pt x="1414" y="886"/>
                </a:cubicBezTo>
                <a:cubicBezTo>
                  <a:pt x="1372" y="927"/>
                  <a:pt x="1343" y="980"/>
                  <a:pt x="1331" y="1033"/>
                </a:cubicBezTo>
                <a:cubicBezTo>
                  <a:pt x="1319" y="1081"/>
                  <a:pt x="1307" y="1134"/>
                  <a:pt x="1307" y="1181"/>
                </a:cubicBezTo>
                <a:cubicBezTo>
                  <a:pt x="1307" y="1276"/>
                  <a:pt x="1307" y="1376"/>
                  <a:pt x="1325" y="1471"/>
                </a:cubicBezTo>
                <a:cubicBezTo>
                  <a:pt x="1337" y="1560"/>
                  <a:pt x="1355" y="1648"/>
                  <a:pt x="1372" y="1737"/>
                </a:cubicBezTo>
                <a:cubicBezTo>
                  <a:pt x="1248" y="1607"/>
                  <a:pt x="1118" y="1489"/>
                  <a:pt x="970" y="1382"/>
                </a:cubicBezTo>
                <a:cubicBezTo>
                  <a:pt x="858" y="1300"/>
                  <a:pt x="746" y="1229"/>
                  <a:pt x="621" y="1164"/>
                </a:cubicBezTo>
                <a:cubicBezTo>
                  <a:pt x="497" y="1098"/>
                  <a:pt x="361" y="1057"/>
                  <a:pt x="219" y="1045"/>
                </a:cubicBezTo>
                <a:cubicBezTo>
                  <a:pt x="215" y="1045"/>
                  <a:pt x="210" y="1045"/>
                  <a:pt x="205" y="1045"/>
                </a:cubicBezTo>
                <a:cubicBezTo>
                  <a:pt x="127" y="1045"/>
                  <a:pt x="52" y="1091"/>
                  <a:pt x="18" y="1164"/>
                </a:cubicBezTo>
                <a:cubicBezTo>
                  <a:pt x="7" y="1199"/>
                  <a:pt x="1" y="1234"/>
                  <a:pt x="1" y="1276"/>
                </a:cubicBezTo>
                <a:cubicBezTo>
                  <a:pt x="1" y="1311"/>
                  <a:pt x="7" y="1347"/>
                  <a:pt x="12" y="1382"/>
                </a:cubicBezTo>
                <a:cubicBezTo>
                  <a:pt x="54" y="1512"/>
                  <a:pt x="119" y="1642"/>
                  <a:pt x="202" y="1749"/>
                </a:cubicBezTo>
                <a:cubicBezTo>
                  <a:pt x="355" y="1974"/>
                  <a:pt x="539" y="2180"/>
                  <a:pt x="740" y="2364"/>
                </a:cubicBezTo>
                <a:lnTo>
                  <a:pt x="763" y="2364"/>
                </a:lnTo>
                <a:lnTo>
                  <a:pt x="763" y="2334"/>
                </a:lnTo>
                <a:cubicBezTo>
                  <a:pt x="574" y="2151"/>
                  <a:pt x="397" y="1944"/>
                  <a:pt x="249" y="1719"/>
                </a:cubicBezTo>
                <a:cubicBezTo>
                  <a:pt x="172" y="1613"/>
                  <a:pt x="113" y="1495"/>
                  <a:pt x="77" y="1365"/>
                </a:cubicBezTo>
                <a:cubicBezTo>
                  <a:pt x="72" y="1335"/>
                  <a:pt x="72" y="1305"/>
                  <a:pt x="72" y="1276"/>
                </a:cubicBezTo>
                <a:cubicBezTo>
                  <a:pt x="72" y="1246"/>
                  <a:pt x="77" y="1217"/>
                  <a:pt x="83" y="1187"/>
                </a:cubicBezTo>
                <a:cubicBezTo>
                  <a:pt x="104" y="1147"/>
                  <a:pt x="145" y="1120"/>
                  <a:pt x="193" y="1120"/>
                </a:cubicBezTo>
                <a:cubicBezTo>
                  <a:pt x="202" y="1120"/>
                  <a:pt x="211" y="1120"/>
                  <a:pt x="219" y="1122"/>
                </a:cubicBezTo>
                <a:cubicBezTo>
                  <a:pt x="344" y="1134"/>
                  <a:pt x="468" y="1175"/>
                  <a:pt x="580" y="1240"/>
                </a:cubicBezTo>
                <a:cubicBezTo>
                  <a:pt x="698" y="1305"/>
                  <a:pt x="805" y="1376"/>
                  <a:pt x="911" y="1459"/>
                </a:cubicBezTo>
                <a:cubicBezTo>
                  <a:pt x="1124" y="1613"/>
                  <a:pt x="1307" y="1802"/>
                  <a:pt x="1449" y="2027"/>
                </a:cubicBezTo>
                <a:cubicBezTo>
                  <a:pt x="1462" y="2049"/>
                  <a:pt x="1481" y="2059"/>
                  <a:pt x="1500" y="2059"/>
                </a:cubicBezTo>
                <a:cubicBezTo>
                  <a:pt x="1536" y="2059"/>
                  <a:pt x="1571" y="2026"/>
                  <a:pt x="1556" y="1979"/>
                </a:cubicBezTo>
                <a:cubicBezTo>
                  <a:pt x="1502" y="1808"/>
                  <a:pt x="1467" y="1631"/>
                  <a:pt x="1437" y="1453"/>
                </a:cubicBezTo>
                <a:cubicBezTo>
                  <a:pt x="1425" y="1365"/>
                  <a:pt x="1420" y="1276"/>
                  <a:pt x="1425" y="1187"/>
                </a:cubicBezTo>
                <a:cubicBezTo>
                  <a:pt x="1420" y="1110"/>
                  <a:pt x="1443" y="1033"/>
                  <a:pt x="1491" y="974"/>
                </a:cubicBezTo>
                <a:cubicBezTo>
                  <a:pt x="1507" y="958"/>
                  <a:pt x="1527" y="951"/>
                  <a:pt x="1550" y="951"/>
                </a:cubicBezTo>
                <a:cubicBezTo>
                  <a:pt x="1587" y="951"/>
                  <a:pt x="1630" y="969"/>
                  <a:pt x="1674" y="998"/>
                </a:cubicBezTo>
                <a:cubicBezTo>
                  <a:pt x="1739" y="1051"/>
                  <a:pt x="1804" y="1110"/>
                  <a:pt x="1857" y="1175"/>
                </a:cubicBezTo>
                <a:cubicBezTo>
                  <a:pt x="1964" y="1323"/>
                  <a:pt x="2058" y="1471"/>
                  <a:pt x="2141" y="1637"/>
                </a:cubicBezTo>
                <a:cubicBezTo>
                  <a:pt x="2153" y="1654"/>
                  <a:pt x="2170" y="1666"/>
                  <a:pt x="2194" y="1666"/>
                </a:cubicBezTo>
                <a:cubicBezTo>
                  <a:pt x="2230" y="1666"/>
                  <a:pt x="2253" y="1637"/>
                  <a:pt x="2253" y="1607"/>
                </a:cubicBezTo>
                <a:cubicBezTo>
                  <a:pt x="2235" y="1311"/>
                  <a:pt x="2247" y="1016"/>
                  <a:pt x="2283" y="720"/>
                </a:cubicBezTo>
                <a:cubicBezTo>
                  <a:pt x="2301" y="578"/>
                  <a:pt x="2336" y="442"/>
                  <a:pt x="2395" y="306"/>
                </a:cubicBezTo>
                <a:cubicBezTo>
                  <a:pt x="2419" y="247"/>
                  <a:pt x="2460" y="194"/>
                  <a:pt x="2513" y="153"/>
                </a:cubicBezTo>
                <a:cubicBezTo>
                  <a:pt x="2542" y="128"/>
                  <a:pt x="2579" y="115"/>
                  <a:pt x="2619" y="115"/>
                </a:cubicBezTo>
                <a:cubicBezTo>
                  <a:pt x="2636" y="115"/>
                  <a:pt x="2655" y="117"/>
                  <a:pt x="2673" y="123"/>
                </a:cubicBezTo>
                <a:cubicBezTo>
                  <a:pt x="2726" y="147"/>
                  <a:pt x="2774" y="188"/>
                  <a:pt x="2803" y="241"/>
                </a:cubicBezTo>
                <a:cubicBezTo>
                  <a:pt x="2839" y="300"/>
                  <a:pt x="2868" y="365"/>
                  <a:pt x="2886" y="430"/>
                </a:cubicBezTo>
                <a:cubicBezTo>
                  <a:pt x="2933" y="572"/>
                  <a:pt x="2963" y="714"/>
                  <a:pt x="2980" y="856"/>
                </a:cubicBezTo>
                <a:cubicBezTo>
                  <a:pt x="3016" y="1152"/>
                  <a:pt x="3028" y="1447"/>
                  <a:pt x="3022" y="1743"/>
                </a:cubicBezTo>
                <a:cubicBezTo>
                  <a:pt x="3022" y="1783"/>
                  <a:pt x="3052" y="1804"/>
                  <a:pt x="3082" y="1804"/>
                </a:cubicBezTo>
                <a:cubicBezTo>
                  <a:pt x="3104" y="1804"/>
                  <a:pt x="3126" y="1792"/>
                  <a:pt x="3134" y="1767"/>
                </a:cubicBezTo>
                <a:cubicBezTo>
                  <a:pt x="3205" y="1554"/>
                  <a:pt x="3288" y="1347"/>
                  <a:pt x="3382" y="1152"/>
                </a:cubicBezTo>
                <a:cubicBezTo>
                  <a:pt x="3430" y="1051"/>
                  <a:pt x="3483" y="957"/>
                  <a:pt x="3548" y="868"/>
                </a:cubicBezTo>
                <a:cubicBezTo>
                  <a:pt x="3607" y="785"/>
                  <a:pt x="3690" y="696"/>
                  <a:pt x="3767" y="685"/>
                </a:cubicBezTo>
                <a:cubicBezTo>
                  <a:pt x="3776" y="682"/>
                  <a:pt x="3786" y="680"/>
                  <a:pt x="3795" y="680"/>
                </a:cubicBezTo>
                <a:cubicBezTo>
                  <a:pt x="3823" y="680"/>
                  <a:pt x="3851" y="692"/>
                  <a:pt x="3873" y="714"/>
                </a:cubicBezTo>
                <a:cubicBezTo>
                  <a:pt x="3909" y="744"/>
                  <a:pt x="3932" y="785"/>
                  <a:pt x="3950" y="827"/>
                </a:cubicBezTo>
                <a:cubicBezTo>
                  <a:pt x="3980" y="927"/>
                  <a:pt x="3997" y="1033"/>
                  <a:pt x="3991" y="1134"/>
                </a:cubicBezTo>
                <a:cubicBezTo>
                  <a:pt x="3991" y="1359"/>
                  <a:pt x="3968" y="1577"/>
                  <a:pt x="3921" y="1790"/>
                </a:cubicBezTo>
                <a:cubicBezTo>
                  <a:pt x="3915" y="1814"/>
                  <a:pt x="3926" y="1838"/>
                  <a:pt x="3944" y="1849"/>
                </a:cubicBezTo>
                <a:cubicBezTo>
                  <a:pt x="3955" y="1856"/>
                  <a:pt x="3967" y="1859"/>
                  <a:pt x="3979" y="1859"/>
                </a:cubicBezTo>
                <a:cubicBezTo>
                  <a:pt x="3998" y="1859"/>
                  <a:pt x="4016" y="1850"/>
                  <a:pt x="4027" y="1832"/>
                </a:cubicBezTo>
                <a:cubicBezTo>
                  <a:pt x="4122" y="1672"/>
                  <a:pt x="4234" y="1524"/>
                  <a:pt x="4358" y="1388"/>
                </a:cubicBezTo>
                <a:cubicBezTo>
                  <a:pt x="4417" y="1323"/>
                  <a:pt x="4482" y="1258"/>
                  <a:pt x="4553" y="1205"/>
                </a:cubicBezTo>
                <a:cubicBezTo>
                  <a:pt x="4618" y="1152"/>
                  <a:pt x="4695" y="1122"/>
                  <a:pt x="4778" y="1122"/>
                </a:cubicBezTo>
                <a:cubicBezTo>
                  <a:pt x="4849" y="1134"/>
                  <a:pt x="4902" y="1187"/>
                  <a:pt x="4926" y="1258"/>
                </a:cubicBezTo>
                <a:cubicBezTo>
                  <a:pt x="4943" y="1341"/>
                  <a:pt x="4943" y="1430"/>
                  <a:pt x="4926" y="1512"/>
                </a:cubicBezTo>
                <a:cubicBezTo>
                  <a:pt x="4884" y="1690"/>
                  <a:pt x="4819" y="1861"/>
                  <a:pt x="4725" y="2021"/>
                </a:cubicBezTo>
                <a:cubicBezTo>
                  <a:pt x="4699" y="2064"/>
                  <a:pt x="4738" y="2107"/>
                  <a:pt x="4780" y="2107"/>
                </a:cubicBezTo>
                <a:cubicBezTo>
                  <a:pt x="4796" y="2107"/>
                  <a:pt x="4812" y="2100"/>
                  <a:pt x="4825" y="2086"/>
                </a:cubicBezTo>
                <a:cubicBezTo>
                  <a:pt x="4908" y="1991"/>
                  <a:pt x="4997" y="1908"/>
                  <a:pt x="5097" y="1832"/>
                </a:cubicBezTo>
                <a:cubicBezTo>
                  <a:pt x="5144" y="1796"/>
                  <a:pt x="5198" y="1761"/>
                  <a:pt x="5257" y="1737"/>
                </a:cubicBezTo>
                <a:cubicBezTo>
                  <a:pt x="5304" y="1713"/>
                  <a:pt x="5363" y="1702"/>
                  <a:pt x="5422" y="1702"/>
                </a:cubicBezTo>
                <a:cubicBezTo>
                  <a:pt x="5475" y="1707"/>
                  <a:pt x="5529" y="1737"/>
                  <a:pt x="5546" y="1784"/>
                </a:cubicBezTo>
                <a:cubicBezTo>
                  <a:pt x="5564" y="1843"/>
                  <a:pt x="5552" y="1903"/>
                  <a:pt x="5523" y="1950"/>
                </a:cubicBezTo>
                <a:cubicBezTo>
                  <a:pt x="5464" y="2062"/>
                  <a:pt x="5387" y="2169"/>
                  <a:pt x="5292" y="2251"/>
                </a:cubicBezTo>
                <a:lnTo>
                  <a:pt x="5292" y="2263"/>
                </a:lnTo>
                <a:lnTo>
                  <a:pt x="5304" y="2263"/>
                </a:lnTo>
                <a:cubicBezTo>
                  <a:pt x="5405" y="2180"/>
                  <a:pt x="5487" y="2080"/>
                  <a:pt x="5558" y="1968"/>
                </a:cubicBezTo>
                <a:cubicBezTo>
                  <a:pt x="5600" y="1908"/>
                  <a:pt x="5611" y="1838"/>
                  <a:pt x="5600" y="1767"/>
                </a:cubicBezTo>
                <a:cubicBezTo>
                  <a:pt x="5576" y="1696"/>
                  <a:pt x="5511" y="1642"/>
                  <a:pt x="5434" y="1637"/>
                </a:cubicBezTo>
                <a:lnTo>
                  <a:pt x="5428" y="1642"/>
                </a:lnTo>
                <a:cubicBezTo>
                  <a:pt x="5406" y="1639"/>
                  <a:pt x="5383" y="1637"/>
                  <a:pt x="5361" y="1637"/>
                </a:cubicBezTo>
                <a:cubicBezTo>
                  <a:pt x="5313" y="1637"/>
                  <a:pt x="5266" y="1646"/>
                  <a:pt x="5221" y="1666"/>
                </a:cubicBezTo>
                <a:cubicBezTo>
                  <a:pt x="5162" y="1690"/>
                  <a:pt x="5097" y="1719"/>
                  <a:pt x="5044" y="1755"/>
                </a:cubicBezTo>
                <a:cubicBezTo>
                  <a:pt x="5008" y="1778"/>
                  <a:pt x="4979" y="1802"/>
                  <a:pt x="4943" y="1832"/>
                </a:cubicBezTo>
                <a:cubicBezTo>
                  <a:pt x="4985" y="1737"/>
                  <a:pt x="5014" y="1637"/>
                  <a:pt x="5038" y="1536"/>
                </a:cubicBezTo>
                <a:cubicBezTo>
                  <a:pt x="5062" y="1436"/>
                  <a:pt x="5062" y="1329"/>
                  <a:pt x="5038" y="1229"/>
                </a:cubicBezTo>
                <a:cubicBezTo>
                  <a:pt x="5008" y="1110"/>
                  <a:pt x="4908" y="1028"/>
                  <a:pt x="4790" y="1004"/>
                </a:cubicBezTo>
                <a:cubicBezTo>
                  <a:pt x="4677" y="1004"/>
                  <a:pt x="4571" y="1039"/>
                  <a:pt x="4488" y="1110"/>
                </a:cubicBezTo>
                <a:cubicBezTo>
                  <a:pt x="4411" y="1169"/>
                  <a:pt x="4334" y="1234"/>
                  <a:pt x="4275" y="1311"/>
                </a:cubicBezTo>
                <a:cubicBezTo>
                  <a:pt x="4204" y="1382"/>
                  <a:pt x="4145" y="1459"/>
                  <a:pt x="4086" y="1542"/>
                </a:cubicBezTo>
                <a:cubicBezTo>
                  <a:pt x="4104" y="1406"/>
                  <a:pt x="4116" y="1276"/>
                  <a:pt x="4116" y="1140"/>
                </a:cubicBezTo>
                <a:cubicBezTo>
                  <a:pt x="4122" y="1022"/>
                  <a:pt x="4104" y="903"/>
                  <a:pt x="4062" y="791"/>
                </a:cubicBezTo>
                <a:cubicBezTo>
                  <a:pt x="4039" y="726"/>
                  <a:pt x="4003" y="667"/>
                  <a:pt x="3956" y="626"/>
                </a:cubicBezTo>
                <a:cubicBezTo>
                  <a:pt x="3910" y="589"/>
                  <a:pt x="3854" y="566"/>
                  <a:pt x="3798" y="566"/>
                </a:cubicBezTo>
                <a:cubicBezTo>
                  <a:pt x="3781" y="566"/>
                  <a:pt x="3765" y="568"/>
                  <a:pt x="3749" y="572"/>
                </a:cubicBezTo>
                <a:cubicBezTo>
                  <a:pt x="3684" y="584"/>
                  <a:pt x="3625" y="620"/>
                  <a:pt x="3578" y="667"/>
                </a:cubicBezTo>
                <a:cubicBezTo>
                  <a:pt x="3536" y="708"/>
                  <a:pt x="3495" y="756"/>
                  <a:pt x="3459" y="803"/>
                </a:cubicBezTo>
                <a:cubicBezTo>
                  <a:pt x="3394" y="897"/>
                  <a:pt x="3335" y="992"/>
                  <a:pt x="3282" y="1098"/>
                </a:cubicBezTo>
                <a:cubicBezTo>
                  <a:pt x="3229" y="1205"/>
                  <a:pt x="3181" y="1311"/>
                  <a:pt x="3134" y="1424"/>
                </a:cubicBezTo>
                <a:cubicBezTo>
                  <a:pt x="3128" y="1229"/>
                  <a:pt x="3116" y="1039"/>
                  <a:pt x="3093" y="844"/>
                </a:cubicBezTo>
                <a:cubicBezTo>
                  <a:pt x="3075" y="691"/>
                  <a:pt x="3045" y="543"/>
                  <a:pt x="2998" y="395"/>
                </a:cubicBezTo>
                <a:cubicBezTo>
                  <a:pt x="2975" y="318"/>
                  <a:pt x="2945" y="247"/>
                  <a:pt x="2904" y="176"/>
                </a:cubicBezTo>
                <a:cubicBezTo>
                  <a:pt x="2856" y="99"/>
                  <a:pt x="2785" y="40"/>
                  <a:pt x="2703" y="11"/>
                </a:cubicBezTo>
                <a:cubicBezTo>
                  <a:pt x="2677" y="4"/>
                  <a:pt x="2650" y="0"/>
                  <a:pt x="262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5" name="Google Shape;215;p2"/>
          <p:cNvSpPr/>
          <p:nvPr/>
        </p:nvSpPr>
        <p:spPr>
          <a:xfrm>
            <a:off x="6378372" y="5449449"/>
            <a:ext cx="284876" cy="199444"/>
          </a:xfrm>
          <a:custGeom>
            <a:avLst/>
            <a:gdLst/>
            <a:ahLst/>
            <a:cxnLst/>
            <a:rect l="l" t="t" r="r" b="b"/>
            <a:pathLst>
              <a:path w="2831" h="1982" extrusionOk="0">
                <a:moveTo>
                  <a:pt x="1351" y="0"/>
                </a:moveTo>
                <a:cubicBezTo>
                  <a:pt x="1331" y="0"/>
                  <a:pt x="1310" y="4"/>
                  <a:pt x="1288" y="13"/>
                </a:cubicBezTo>
                <a:cubicBezTo>
                  <a:pt x="1116" y="72"/>
                  <a:pt x="986" y="220"/>
                  <a:pt x="951" y="397"/>
                </a:cubicBezTo>
                <a:cubicBezTo>
                  <a:pt x="909" y="652"/>
                  <a:pt x="980" y="900"/>
                  <a:pt x="1004" y="1154"/>
                </a:cubicBezTo>
                <a:cubicBezTo>
                  <a:pt x="1007" y="1193"/>
                  <a:pt x="979" y="1212"/>
                  <a:pt x="949" y="1212"/>
                </a:cubicBezTo>
                <a:cubicBezTo>
                  <a:pt x="923" y="1212"/>
                  <a:pt x="897" y="1199"/>
                  <a:pt x="886" y="1172"/>
                </a:cubicBezTo>
                <a:cubicBezTo>
                  <a:pt x="803" y="930"/>
                  <a:pt x="561" y="835"/>
                  <a:pt x="330" y="788"/>
                </a:cubicBezTo>
                <a:cubicBezTo>
                  <a:pt x="283" y="778"/>
                  <a:pt x="233" y="770"/>
                  <a:pt x="186" y="770"/>
                </a:cubicBezTo>
                <a:cubicBezTo>
                  <a:pt x="85" y="770"/>
                  <a:pt x="1" y="808"/>
                  <a:pt x="5" y="953"/>
                </a:cubicBezTo>
                <a:lnTo>
                  <a:pt x="5" y="965"/>
                </a:lnTo>
                <a:cubicBezTo>
                  <a:pt x="34" y="1160"/>
                  <a:pt x="111" y="1343"/>
                  <a:pt x="218" y="1509"/>
                </a:cubicBezTo>
                <a:cubicBezTo>
                  <a:pt x="377" y="1757"/>
                  <a:pt x="632" y="1840"/>
                  <a:pt x="874" y="1982"/>
                </a:cubicBezTo>
                <a:cubicBezTo>
                  <a:pt x="907" y="1911"/>
                  <a:pt x="954" y="1826"/>
                  <a:pt x="1030" y="1826"/>
                </a:cubicBezTo>
                <a:cubicBezTo>
                  <a:pt x="1037" y="1826"/>
                  <a:pt x="1044" y="1827"/>
                  <a:pt x="1051" y="1828"/>
                </a:cubicBezTo>
                <a:cubicBezTo>
                  <a:pt x="1147" y="1845"/>
                  <a:pt x="1235" y="1968"/>
                  <a:pt x="1319" y="1968"/>
                </a:cubicBezTo>
                <a:cubicBezTo>
                  <a:pt x="1354" y="1968"/>
                  <a:pt x="1389" y="1946"/>
                  <a:pt x="1424" y="1887"/>
                </a:cubicBezTo>
                <a:cubicBezTo>
                  <a:pt x="1457" y="1817"/>
                  <a:pt x="1528" y="1772"/>
                  <a:pt x="1603" y="1772"/>
                </a:cubicBezTo>
                <a:cubicBezTo>
                  <a:pt x="1622" y="1772"/>
                  <a:pt x="1641" y="1775"/>
                  <a:pt x="1660" y="1781"/>
                </a:cubicBezTo>
                <a:cubicBezTo>
                  <a:pt x="1714" y="1799"/>
                  <a:pt x="1761" y="1828"/>
                  <a:pt x="1796" y="1870"/>
                </a:cubicBezTo>
                <a:cubicBezTo>
                  <a:pt x="1814" y="1885"/>
                  <a:pt x="1830" y="1892"/>
                  <a:pt x="1845" y="1892"/>
                </a:cubicBezTo>
                <a:cubicBezTo>
                  <a:pt x="1911" y="1892"/>
                  <a:pt x="1955" y="1765"/>
                  <a:pt x="2003" y="1698"/>
                </a:cubicBezTo>
                <a:cubicBezTo>
                  <a:pt x="2016" y="1679"/>
                  <a:pt x="2035" y="1670"/>
                  <a:pt x="2054" y="1670"/>
                </a:cubicBezTo>
                <a:cubicBezTo>
                  <a:pt x="2069" y="1670"/>
                  <a:pt x="2085" y="1676"/>
                  <a:pt x="2098" y="1686"/>
                </a:cubicBezTo>
                <a:cubicBezTo>
                  <a:pt x="2163" y="1745"/>
                  <a:pt x="2204" y="1828"/>
                  <a:pt x="2228" y="1917"/>
                </a:cubicBezTo>
                <a:cubicBezTo>
                  <a:pt x="2547" y="1621"/>
                  <a:pt x="2831" y="906"/>
                  <a:pt x="2618" y="516"/>
                </a:cubicBezTo>
                <a:lnTo>
                  <a:pt x="2618" y="516"/>
                </a:lnTo>
                <a:cubicBezTo>
                  <a:pt x="2346" y="669"/>
                  <a:pt x="2122" y="870"/>
                  <a:pt x="2039" y="1190"/>
                </a:cubicBezTo>
                <a:cubicBezTo>
                  <a:pt x="2030" y="1216"/>
                  <a:pt x="2006" y="1230"/>
                  <a:pt x="1983" y="1230"/>
                </a:cubicBezTo>
                <a:cubicBezTo>
                  <a:pt x="1959" y="1230"/>
                  <a:pt x="1935" y="1216"/>
                  <a:pt x="1926" y="1190"/>
                </a:cubicBezTo>
                <a:cubicBezTo>
                  <a:pt x="1850" y="864"/>
                  <a:pt x="1790" y="492"/>
                  <a:pt x="1607" y="208"/>
                </a:cubicBezTo>
                <a:cubicBezTo>
                  <a:pt x="1552" y="128"/>
                  <a:pt x="1467" y="0"/>
                  <a:pt x="13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6" name="Google Shape;216;p2"/>
          <p:cNvSpPr/>
          <p:nvPr/>
        </p:nvSpPr>
        <p:spPr>
          <a:xfrm>
            <a:off x="3683849" y="5332591"/>
            <a:ext cx="275518" cy="175595"/>
          </a:xfrm>
          <a:custGeom>
            <a:avLst/>
            <a:gdLst/>
            <a:ahLst/>
            <a:cxnLst/>
            <a:rect l="l" t="t" r="r" b="b"/>
            <a:pathLst>
              <a:path w="2738" h="1745" extrusionOk="0">
                <a:moveTo>
                  <a:pt x="1349" y="0"/>
                </a:moveTo>
                <a:cubicBezTo>
                  <a:pt x="1266" y="0"/>
                  <a:pt x="1183" y="41"/>
                  <a:pt x="1136" y="112"/>
                </a:cubicBezTo>
                <a:cubicBezTo>
                  <a:pt x="1088" y="172"/>
                  <a:pt x="1053" y="237"/>
                  <a:pt x="1035" y="313"/>
                </a:cubicBezTo>
                <a:cubicBezTo>
                  <a:pt x="994" y="444"/>
                  <a:pt x="976" y="585"/>
                  <a:pt x="976" y="721"/>
                </a:cubicBezTo>
                <a:cubicBezTo>
                  <a:pt x="976" y="899"/>
                  <a:pt x="982" y="1070"/>
                  <a:pt x="1006" y="1242"/>
                </a:cubicBezTo>
                <a:cubicBezTo>
                  <a:pt x="941" y="1159"/>
                  <a:pt x="870" y="1088"/>
                  <a:pt x="793" y="1023"/>
                </a:cubicBezTo>
                <a:cubicBezTo>
                  <a:pt x="633" y="893"/>
                  <a:pt x="450" y="804"/>
                  <a:pt x="249" y="763"/>
                </a:cubicBezTo>
                <a:cubicBezTo>
                  <a:pt x="229" y="758"/>
                  <a:pt x="207" y="756"/>
                  <a:pt x="186" y="756"/>
                </a:cubicBezTo>
                <a:cubicBezTo>
                  <a:pt x="151" y="756"/>
                  <a:pt x="116" y="761"/>
                  <a:pt x="83" y="769"/>
                </a:cubicBezTo>
                <a:cubicBezTo>
                  <a:pt x="66" y="775"/>
                  <a:pt x="48" y="786"/>
                  <a:pt x="36" y="798"/>
                </a:cubicBezTo>
                <a:lnTo>
                  <a:pt x="12" y="828"/>
                </a:lnTo>
                <a:lnTo>
                  <a:pt x="6" y="857"/>
                </a:lnTo>
                <a:cubicBezTo>
                  <a:pt x="1" y="887"/>
                  <a:pt x="1" y="916"/>
                  <a:pt x="6" y="946"/>
                </a:cubicBezTo>
                <a:cubicBezTo>
                  <a:pt x="24" y="1041"/>
                  <a:pt x="54" y="1135"/>
                  <a:pt x="95" y="1230"/>
                </a:cubicBezTo>
                <a:cubicBezTo>
                  <a:pt x="166" y="1407"/>
                  <a:pt x="255" y="1579"/>
                  <a:pt x="367" y="1738"/>
                </a:cubicBezTo>
                <a:lnTo>
                  <a:pt x="379" y="1744"/>
                </a:lnTo>
                <a:lnTo>
                  <a:pt x="385" y="1732"/>
                </a:lnTo>
                <a:cubicBezTo>
                  <a:pt x="320" y="1549"/>
                  <a:pt x="243" y="1372"/>
                  <a:pt x="178" y="1194"/>
                </a:cubicBezTo>
                <a:cubicBezTo>
                  <a:pt x="142" y="1112"/>
                  <a:pt x="119" y="1023"/>
                  <a:pt x="101" y="928"/>
                </a:cubicBezTo>
                <a:cubicBezTo>
                  <a:pt x="101" y="911"/>
                  <a:pt x="101" y="893"/>
                  <a:pt x="101" y="875"/>
                </a:cubicBezTo>
                <a:lnTo>
                  <a:pt x="101" y="869"/>
                </a:lnTo>
                <a:lnTo>
                  <a:pt x="113" y="863"/>
                </a:lnTo>
                <a:cubicBezTo>
                  <a:pt x="134" y="860"/>
                  <a:pt x="154" y="859"/>
                  <a:pt x="174" y="859"/>
                </a:cubicBezTo>
                <a:cubicBezTo>
                  <a:pt x="194" y="859"/>
                  <a:pt x="213" y="860"/>
                  <a:pt x="231" y="863"/>
                </a:cubicBezTo>
                <a:cubicBezTo>
                  <a:pt x="408" y="905"/>
                  <a:pt x="574" y="987"/>
                  <a:pt x="716" y="1106"/>
                </a:cubicBezTo>
                <a:cubicBezTo>
                  <a:pt x="858" y="1224"/>
                  <a:pt x="970" y="1372"/>
                  <a:pt x="1047" y="1537"/>
                </a:cubicBezTo>
                <a:cubicBezTo>
                  <a:pt x="1056" y="1563"/>
                  <a:pt x="1076" y="1574"/>
                  <a:pt x="1097" y="1574"/>
                </a:cubicBezTo>
                <a:cubicBezTo>
                  <a:pt x="1128" y="1574"/>
                  <a:pt x="1161" y="1547"/>
                  <a:pt x="1153" y="1508"/>
                </a:cubicBezTo>
                <a:cubicBezTo>
                  <a:pt x="1112" y="1248"/>
                  <a:pt x="1088" y="982"/>
                  <a:pt x="1094" y="721"/>
                </a:cubicBezTo>
                <a:cubicBezTo>
                  <a:pt x="1094" y="591"/>
                  <a:pt x="1112" y="461"/>
                  <a:pt x="1142" y="337"/>
                </a:cubicBezTo>
                <a:cubicBezTo>
                  <a:pt x="1159" y="284"/>
                  <a:pt x="1189" y="231"/>
                  <a:pt x="1224" y="183"/>
                </a:cubicBezTo>
                <a:cubicBezTo>
                  <a:pt x="1248" y="136"/>
                  <a:pt x="1295" y="112"/>
                  <a:pt x="1349" y="106"/>
                </a:cubicBezTo>
                <a:cubicBezTo>
                  <a:pt x="1396" y="112"/>
                  <a:pt x="1443" y="142"/>
                  <a:pt x="1473" y="183"/>
                </a:cubicBezTo>
                <a:cubicBezTo>
                  <a:pt x="1514" y="231"/>
                  <a:pt x="1544" y="278"/>
                  <a:pt x="1573" y="337"/>
                </a:cubicBezTo>
                <a:cubicBezTo>
                  <a:pt x="1632" y="455"/>
                  <a:pt x="1680" y="574"/>
                  <a:pt x="1715" y="698"/>
                </a:cubicBezTo>
                <a:cubicBezTo>
                  <a:pt x="1792" y="952"/>
                  <a:pt x="1857" y="1212"/>
                  <a:pt x="1898" y="1472"/>
                </a:cubicBezTo>
                <a:cubicBezTo>
                  <a:pt x="1905" y="1504"/>
                  <a:pt x="1932" y="1521"/>
                  <a:pt x="1958" y="1521"/>
                </a:cubicBezTo>
                <a:cubicBezTo>
                  <a:pt x="1981" y="1521"/>
                  <a:pt x="2003" y="1509"/>
                  <a:pt x="2011" y="1484"/>
                </a:cubicBezTo>
                <a:cubicBezTo>
                  <a:pt x="2070" y="1319"/>
                  <a:pt x="2135" y="1159"/>
                  <a:pt x="2212" y="1005"/>
                </a:cubicBezTo>
                <a:cubicBezTo>
                  <a:pt x="2253" y="928"/>
                  <a:pt x="2300" y="857"/>
                  <a:pt x="2348" y="792"/>
                </a:cubicBezTo>
                <a:cubicBezTo>
                  <a:pt x="2389" y="727"/>
                  <a:pt x="2454" y="680"/>
                  <a:pt x="2525" y="656"/>
                </a:cubicBezTo>
                <a:cubicBezTo>
                  <a:pt x="2534" y="654"/>
                  <a:pt x="2542" y="653"/>
                  <a:pt x="2549" y="653"/>
                </a:cubicBezTo>
                <a:cubicBezTo>
                  <a:pt x="2606" y="653"/>
                  <a:pt x="2640" y="708"/>
                  <a:pt x="2655" y="781"/>
                </a:cubicBezTo>
                <a:cubicBezTo>
                  <a:pt x="2661" y="869"/>
                  <a:pt x="2661" y="952"/>
                  <a:pt x="2655" y="1035"/>
                </a:cubicBezTo>
                <a:cubicBezTo>
                  <a:pt x="2632" y="1206"/>
                  <a:pt x="2584" y="1378"/>
                  <a:pt x="2555" y="1549"/>
                </a:cubicBezTo>
                <a:lnTo>
                  <a:pt x="2561" y="1561"/>
                </a:lnTo>
                <a:lnTo>
                  <a:pt x="2572" y="1555"/>
                </a:lnTo>
                <a:cubicBezTo>
                  <a:pt x="2643" y="1389"/>
                  <a:pt x="2691" y="1218"/>
                  <a:pt x="2714" y="1047"/>
                </a:cubicBezTo>
                <a:cubicBezTo>
                  <a:pt x="2732" y="952"/>
                  <a:pt x="2738" y="863"/>
                  <a:pt x="2726" y="769"/>
                </a:cubicBezTo>
                <a:cubicBezTo>
                  <a:pt x="2720" y="721"/>
                  <a:pt x="2702" y="674"/>
                  <a:pt x="2673" y="633"/>
                </a:cubicBezTo>
                <a:lnTo>
                  <a:pt x="2673" y="645"/>
                </a:lnTo>
                <a:cubicBezTo>
                  <a:pt x="2637" y="603"/>
                  <a:pt x="2587" y="584"/>
                  <a:pt x="2539" y="584"/>
                </a:cubicBezTo>
                <a:cubicBezTo>
                  <a:pt x="2532" y="584"/>
                  <a:pt x="2526" y="585"/>
                  <a:pt x="2519" y="585"/>
                </a:cubicBezTo>
                <a:cubicBezTo>
                  <a:pt x="2419" y="609"/>
                  <a:pt x="2336" y="662"/>
                  <a:pt x="2277" y="745"/>
                </a:cubicBezTo>
                <a:cubicBezTo>
                  <a:pt x="2218" y="816"/>
                  <a:pt x="2164" y="887"/>
                  <a:pt x="2123" y="970"/>
                </a:cubicBezTo>
                <a:cubicBezTo>
                  <a:pt x="2070" y="1064"/>
                  <a:pt x="2017" y="1165"/>
                  <a:pt x="1975" y="1265"/>
                </a:cubicBezTo>
                <a:cubicBezTo>
                  <a:pt x="1934" y="1064"/>
                  <a:pt x="1887" y="869"/>
                  <a:pt x="1827" y="674"/>
                </a:cubicBezTo>
                <a:cubicBezTo>
                  <a:pt x="1786" y="544"/>
                  <a:pt x="1739" y="414"/>
                  <a:pt x="1680" y="296"/>
                </a:cubicBezTo>
                <a:cubicBezTo>
                  <a:pt x="1644" y="231"/>
                  <a:pt x="1609" y="172"/>
                  <a:pt x="1561" y="112"/>
                </a:cubicBezTo>
                <a:cubicBezTo>
                  <a:pt x="1508" y="47"/>
                  <a:pt x="1431" y="6"/>
                  <a:pt x="13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7" name="Google Shape;217;p2"/>
          <p:cNvSpPr/>
          <p:nvPr/>
        </p:nvSpPr>
        <p:spPr>
          <a:xfrm>
            <a:off x="5360491" y="5256114"/>
            <a:ext cx="347869" cy="229431"/>
          </a:xfrm>
          <a:custGeom>
            <a:avLst/>
            <a:gdLst/>
            <a:ahLst/>
            <a:cxnLst/>
            <a:rect l="l" t="t" r="r" b="b"/>
            <a:pathLst>
              <a:path w="3457" h="2280" extrusionOk="0">
                <a:moveTo>
                  <a:pt x="1596" y="1"/>
                </a:moveTo>
                <a:cubicBezTo>
                  <a:pt x="1576" y="1"/>
                  <a:pt x="1556" y="7"/>
                  <a:pt x="1537" y="21"/>
                </a:cubicBezTo>
                <a:cubicBezTo>
                  <a:pt x="1472" y="80"/>
                  <a:pt x="1424" y="157"/>
                  <a:pt x="1418" y="246"/>
                </a:cubicBezTo>
                <a:cubicBezTo>
                  <a:pt x="1353" y="547"/>
                  <a:pt x="1418" y="849"/>
                  <a:pt x="1389" y="1150"/>
                </a:cubicBezTo>
                <a:cubicBezTo>
                  <a:pt x="1401" y="1174"/>
                  <a:pt x="1413" y="1198"/>
                  <a:pt x="1424" y="1221"/>
                </a:cubicBezTo>
                <a:cubicBezTo>
                  <a:pt x="1448" y="1257"/>
                  <a:pt x="1418" y="1304"/>
                  <a:pt x="1371" y="1310"/>
                </a:cubicBezTo>
                <a:lnTo>
                  <a:pt x="1359" y="1310"/>
                </a:lnTo>
                <a:cubicBezTo>
                  <a:pt x="1330" y="1310"/>
                  <a:pt x="1306" y="1292"/>
                  <a:pt x="1300" y="1263"/>
                </a:cubicBezTo>
                <a:cubicBezTo>
                  <a:pt x="1300" y="1251"/>
                  <a:pt x="1294" y="1233"/>
                  <a:pt x="1288" y="1215"/>
                </a:cubicBezTo>
                <a:cubicBezTo>
                  <a:pt x="1277" y="1209"/>
                  <a:pt x="1277" y="1198"/>
                  <a:pt x="1271" y="1192"/>
                </a:cubicBezTo>
                <a:lnTo>
                  <a:pt x="1265" y="1168"/>
                </a:lnTo>
                <a:cubicBezTo>
                  <a:pt x="1253" y="1144"/>
                  <a:pt x="1247" y="1121"/>
                  <a:pt x="1235" y="1097"/>
                </a:cubicBezTo>
                <a:cubicBezTo>
                  <a:pt x="1120" y="856"/>
                  <a:pt x="890" y="541"/>
                  <a:pt x="656" y="541"/>
                </a:cubicBezTo>
                <a:cubicBezTo>
                  <a:pt x="602" y="541"/>
                  <a:pt x="549" y="557"/>
                  <a:pt x="496" y="595"/>
                </a:cubicBezTo>
                <a:cubicBezTo>
                  <a:pt x="106" y="872"/>
                  <a:pt x="543" y="1351"/>
                  <a:pt x="786" y="1558"/>
                </a:cubicBezTo>
                <a:cubicBezTo>
                  <a:pt x="823" y="1595"/>
                  <a:pt x="794" y="1656"/>
                  <a:pt x="749" y="1656"/>
                </a:cubicBezTo>
                <a:cubicBezTo>
                  <a:pt x="744" y="1656"/>
                  <a:pt x="738" y="1655"/>
                  <a:pt x="733" y="1653"/>
                </a:cubicBezTo>
                <a:cubicBezTo>
                  <a:pt x="632" y="1623"/>
                  <a:pt x="538" y="1582"/>
                  <a:pt x="437" y="1546"/>
                </a:cubicBezTo>
                <a:cubicBezTo>
                  <a:pt x="398" y="1535"/>
                  <a:pt x="280" y="1508"/>
                  <a:pt x="185" y="1508"/>
                </a:cubicBezTo>
                <a:cubicBezTo>
                  <a:pt x="79" y="1508"/>
                  <a:pt x="0" y="1542"/>
                  <a:pt x="94" y="1671"/>
                </a:cubicBezTo>
                <a:cubicBezTo>
                  <a:pt x="271" y="1913"/>
                  <a:pt x="620" y="2019"/>
                  <a:pt x="886" y="2108"/>
                </a:cubicBezTo>
                <a:cubicBezTo>
                  <a:pt x="924" y="2036"/>
                  <a:pt x="985" y="2012"/>
                  <a:pt x="1057" y="2012"/>
                </a:cubicBezTo>
                <a:cubicBezTo>
                  <a:pt x="1133" y="2012"/>
                  <a:pt x="1221" y="2039"/>
                  <a:pt x="1306" y="2067"/>
                </a:cubicBezTo>
                <a:lnTo>
                  <a:pt x="1330" y="1978"/>
                </a:lnTo>
                <a:cubicBezTo>
                  <a:pt x="1338" y="1952"/>
                  <a:pt x="1363" y="1936"/>
                  <a:pt x="1389" y="1936"/>
                </a:cubicBezTo>
                <a:cubicBezTo>
                  <a:pt x="1399" y="1936"/>
                  <a:pt x="1409" y="1938"/>
                  <a:pt x="1418" y="1943"/>
                </a:cubicBezTo>
                <a:cubicBezTo>
                  <a:pt x="1458" y="1966"/>
                  <a:pt x="1520" y="2028"/>
                  <a:pt x="1572" y="2028"/>
                </a:cubicBezTo>
                <a:cubicBezTo>
                  <a:pt x="1598" y="2028"/>
                  <a:pt x="1621" y="2012"/>
                  <a:pt x="1637" y="1966"/>
                </a:cubicBezTo>
                <a:cubicBezTo>
                  <a:pt x="1645" y="1937"/>
                  <a:pt x="1668" y="1920"/>
                  <a:pt x="1693" y="1920"/>
                </a:cubicBezTo>
                <a:cubicBezTo>
                  <a:pt x="1704" y="1920"/>
                  <a:pt x="1715" y="1923"/>
                  <a:pt x="1726" y="1931"/>
                </a:cubicBezTo>
                <a:cubicBezTo>
                  <a:pt x="1816" y="1976"/>
                  <a:pt x="1863" y="2049"/>
                  <a:pt x="1925" y="2049"/>
                </a:cubicBezTo>
                <a:cubicBezTo>
                  <a:pt x="1953" y="2049"/>
                  <a:pt x="1983" y="2034"/>
                  <a:pt x="2022" y="1996"/>
                </a:cubicBezTo>
                <a:cubicBezTo>
                  <a:pt x="2033" y="1984"/>
                  <a:pt x="2048" y="1978"/>
                  <a:pt x="2063" y="1978"/>
                </a:cubicBezTo>
                <a:cubicBezTo>
                  <a:pt x="2078" y="1978"/>
                  <a:pt x="2093" y="1984"/>
                  <a:pt x="2104" y="1996"/>
                </a:cubicBezTo>
                <a:cubicBezTo>
                  <a:pt x="2158" y="2043"/>
                  <a:pt x="2205" y="2102"/>
                  <a:pt x="2240" y="2161"/>
                </a:cubicBezTo>
                <a:cubicBezTo>
                  <a:pt x="2301" y="2125"/>
                  <a:pt x="2355" y="2106"/>
                  <a:pt x="2400" y="2106"/>
                </a:cubicBezTo>
                <a:cubicBezTo>
                  <a:pt x="2479" y="2106"/>
                  <a:pt x="2531" y="2163"/>
                  <a:pt x="2542" y="2280"/>
                </a:cubicBezTo>
                <a:cubicBezTo>
                  <a:pt x="2926" y="2132"/>
                  <a:pt x="3381" y="1682"/>
                  <a:pt x="3441" y="1280"/>
                </a:cubicBezTo>
                <a:cubicBezTo>
                  <a:pt x="3456" y="1182"/>
                  <a:pt x="3424" y="1144"/>
                  <a:pt x="3365" y="1144"/>
                </a:cubicBezTo>
                <a:cubicBezTo>
                  <a:pt x="3207" y="1144"/>
                  <a:pt x="2859" y="1421"/>
                  <a:pt x="2790" y="1499"/>
                </a:cubicBezTo>
                <a:cubicBezTo>
                  <a:pt x="2778" y="1512"/>
                  <a:pt x="2765" y="1518"/>
                  <a:pt x="2753" y="1518"/>
                </a:cubicBezTo>
                <a:cubicBezTo>
                  <a:pt x="2714" y="1518"/>
                  <a:pt x="2679" y="1467"/>
                  <a:pt x="2701" y="1422"/>
                </a:cubicBezTo>
                <a:cubicBezTo>
                  <a:pt x="2772" y="1274"/>
                  <a:pt x="3121" y="382"/>
                  <a:pt x="2820" y="328"/>
                </a:cubicBezTo>
                <a:cubicBezTo>
                  <a:pt x="2806" y="326"/>
                  <a:pt x="2793" y="325"/>
                  <a:pt x="2779" y="325"/>
                </a:cubicBezTo>
                <a:cubicBezTo>
                  <a:pt x="2446" y="325"/>
                  <a:pt x="2285" y="1024"/>
                  <a:pt x="2223" y="1263"/>
                </a:cubicBezTo>
                <a:cubicBezTo>
                  <a:pt x="2214" y="1292"/>
                  <a:pt x="2189" y="1307"/>
                  <a:pt x="2164" y="1307"/>
                </a:cubicBezTo>
                <a:cubicBezTo>
                  <a:pt x="2140" y="1307"/>
                  <a:pt x="2116" y="1292"/>
                  <a:pt x="2110" y="1263"/>
                </a:cubicBezTo>
                <a:cubicBezTo>
                  <a:pt x="2098" y="1245"/>
                  <a:pt x="2093" y="1221"/>
                  <a:pt x="2087" y="1204"/>
                </a:cubicBezTo>
                <a:cubicBezTo>
                  <a:pt x="2073" y="1214"/>
                  <a:pt x="2058" y="1220"/>
                  <a:pt x="2043" y="1220"/>
                </a:cubicBezTo>
                <a:cubicBezTo>
                  <a:pt x="2025" y="1220"/>
                  <a:pt x="2008" y="1211"/>
                  <a:pt x="1998" y="1192"/>
                </a:cubicBezTo>
                <a:cubicBezTo>
                  <a:pt x="1891" y="961"/>
                  <a:pt x="1951" y="689"/>
                  <a:pt x="1957" y="441"/>
                </a:cubicBezTo>
                <a:cubicBezTo>
                  <a:pt x="1957" y="423"/>
                  <a:pt x="1974" y="399"/>
                  <a:pt x="1992" y="394"/>
                </a:cubicBezTo>
                <a:cubicBezTo>
                  <a:pt x="1957" y="334"/>
                  <a:pt x="1921" y="281"/>
                  <a:pt x="1880" y="228"/>
                </a:cubicBezTo>
                <a:cubicBezTo>
                  <a:pt x="1825" y="168"/>
                  <a:pt x="1704" y="1"/>
                  <a:pt x="159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8" name="Google Shape;218;p2"/>
          <p:cNvSpPr/>
          <p:nvPr/>
        </p:nvSpPr>
        <p:spPr>
          <a:xfrm>
            <a:off x="5365120" y="5242932"/>
            <a:ext cx="364272" cy="207494"/>
          </a:xfrm>
          <a:custGeom>
            <a:avLst/>
            <a:gdLst/>
            <a:ahLst/>
            <a:cxnLst/>
            <a:rect l="l" t="t" r="r" b="b"/>
            <a:pathLst>
              <a:path w="3620" h="2062" extrusionOk="0">
                <a:moveTo>
                  <a:pt x="1550" y="0"/>
                </a:moveTo>
                <a:cubicBezTo>
                  <a:pt x="1530" y="0"/>
                  <a:pt x="1510" y="4"/>
                  <a:pt x="1491" y="10"/>
                </a:cubicBezTo>
                <a:cubicBezTo>
                  <a:pt x="1443" y="28"/>
                  <a:pt x="1402" y="69"/>
                  <a:pt x="1378" y="117"/>
                </a:cubicBezTo>
                <a:cubicBezTo>
                  <a:pt x="1343" y="188"/>
                  <a:pt x="1319" y="264"/>
                  <a:pt x="1313" y="341"/>
                </a:cubicBezTo>
                <a:cubicBezTo>
                  <a:pt x="1290" y="489"/>
                  <a:pt x="1284" y="631"/>
                  <a:pt x="1284" y="779"/>
                </a:cubicBezTo>
                <a:cubicBezTo>
                  <a:pt x="1284" y="956"/>
                  <a:pt x="1296" y="1128"/>
                  <a:pt x="1307" y="1305"/>
                </a:cubicBezTo>
                <a:cubicBezTo>
                  <a:pt x="1248" y="1216"/>
                  <a:pt x="1189" y="1128"/>
                  <a:pt x="1124" y="1039"/>
                </a:cubicBezTo>
                <a:cubicBezTo>
                  <a:pt x="1059" y="950"/>
                  <a:pt x="982" y="867"/>
                  <a:pt x="900" y="796"/>
                </a:cubicBezTo>
                <a:cubicBezTo>
                  <a:pt x="852" y="755"/>
                  <a:pt x="799" y="726"/>
                  <a:pt x="746" y="702"/>
                </a:cubicBezTo>
                <a:cubicBezTo>
                  <a:pt x="713" y="687"/>
                  <a:pt x="678" y="680"/>
                  <a:pt x="642" y="680"/>
                </a:cubicBezTo>
                <a:cubicBezTo>
                  <a:pt x="607" y="680"/>
                  <a:pt x="571" y="687"/>
                  <a:pt x="539" y="702"/>
                </a:cubicBezTo>
                <a:cubicBezTo>
                  <a:pt x="415" y="767"/>
                  <a:pt x="350" y="897"/>
                  <a:pt x="361" y="1033"/>
                </a:cubicBezTo>
                <a:cubicBezTo>
                  <a:pt x="373" y="1145"/>
                  <a:pt x="415" y="1258"/>
                  <a:pt x="468" y="1358"/>
                </a:cubicBezTo>
                <a:cubicBezTo>
                  <a:pt x="527" y="1465"/>
                  <a:pt x="592" y="1571"/>
                  <a:pt x="669" y="1666"/>
                </a:cubicBezTo>
                <a:cubicBezTo>
                  <a:pt x="633" y="1648"/>
                  <a:pt x="598" y="1630"/>
                  <a:pt x="563" y="1618"/>
                </a:cubicBezTo>
                <a:cubicBezTo>
                  <a:pt x="438" y="1553"/>
                  <a:pt x="296" y="1524"/>
                  <a:pt x="160" y="1512"/>
                </a:cubicBezTo>
                <a:cubicBezTo>
                  <a:pt x="119" y="1512"/>
                  <a:pt x="78" y="1530"/>
                  <a:pt x="48" y="1553"/>
                </a:cubicBezTo>
                <a:cubicBezTo>
                  <a:pt x="30" y="1571"/>
                  <a:pt x="19" y="1589"/>
                  <a:pt x="13" y="1606"/>
                </a:cubicBezTo>
                <a:cubicBezTo>
                  <a:pt x="1" y="1630"/>
                  <a:pt x="1" y="1648"/>
                  <a:pt x="1" y="1672"/>
                </a:cubicBezTo>
                <a:cubicBezTo>
                  <a:pt x="13" y="1742"/>
                  <a:pt x="54" y="1807"/>
                  <a:pt x="113" y="1855"/>
                </a:cubicBezTo>
                <a:cubicBezTo>
                  <a:pt x="220" y="1938"/>
                  <a:pt x="338" y="2009"/>
                  <a:pt x="456" y="2062"/>
                </a:cubicBezTo>
                <a:lnTo>
                  <a:pt x="474" y="2056"/>
                </a:lnTo>
                <a:lnTo>
                  <a:pt x="468" y="2044"/>
                </a:lnTo>
                <a:cubicBezTo>
                  <a:pt x="356" y="1985"/>
                  <a:pt x="243" y="1908"/>
                  <a:pt x="149" y="1819"/>
                </a:cubicBezTo>
                <a:cubicBezTo>
                  <a:pt x="101" y="1784"/>
                  <a:pt x="72" y="1731"/>
                  <a:pt x="60" y="1672"/>
                </a:cubicBezTo>
                <a:cubicBezTo>
                  <a:pt x="60" y="1648"/>
                  <a:pt x="72" y="1624"/>
                  <a:pt x="90" y="1606"/>
                </a:cubicBezTo>
                <a:cubicBezTo>
                  <a:pt x="113" y="1595"/>
                  <a:pt x="137" y="1589"/>
                  <a:pt x="166" y="1589"/>
                </a:cubicBezTo>
                <a:cubicBezTo>
                  <a:pt x="291" y="1606"/>
                  <a:pt x="415" y="1642"/>
                  <a:pt x="521" y="1707"/>
                </a:cubicBezTo>
                <a:cubicBezTo>
                  <a:pt x="639" y="1766"/>
                  <a:pt x="758" y="1831"/>
                  <a:pt x="864" y="1902"/>
                </a:cubicBezTo>
                <a:cubicBezTo>
                  <a:pt x="875" y="1907"/>
                  <a:pt x="886" y="1910"/>
                  <a:pt x="898" y="1910"/>
                </a:cubicBezTo>
                <a:cubicBezTo>
                  <a:pt x="912" y="1910"/>
                  <a:pt x="925" y="1906"/>
                  <a:pt x="935" y="1896"/>
                </a:cubicBezTo>
                <a:cubicBezTo>
                  <a:pt x="959" y="1873"/>
                  <a:pt x="959" y="1837"/>
                  <a:pt x="941" y="1813"/>
                </a:cubicBezTo>
                <a:cubicBezTo>
                  <a:pt x="799" y="1660"/>
                  <a:pt x="681" y="1488"/>
                  <a:pt x="580" y="1305"/>
                </a:cubicBezTo>
                <a:cubicBezTo>
                  <a:pt x="533" y="1222"/>
                  <a:pt x="503" y="1128"/>
                  <a:pt x="492" y="1027"/>
                </a:cubicBezTo>
                <a:cubicBezTo>
                  <a:pt x="486" y="986"/>
                  <a:pt x="497" y="944"/>
                  <a:pt x="515" y="903"/>
                </a:cubicBezTo>
                <a:cubicBezTo>
                  <a:pt x="533" y="873"/>
                  <a:pt x="557" y="844"/>
                  <a:pt x="592" y="826"/>
                </a:cubicBezTo>
                <a:cubicBezTo>
                  <a:pt x="606" y="819"/>
                  <a:pt x="621" y="816"/>
                  <a:pt x="637" y="816"/>
                </a:cubicBezTo>
                <a:cubicBezTo>
                  <a:pt x="691" y="816"/>
                  <a:pt x="757" y="851"/>
                  <a:pt x="817" y="897"/>
                </a:cubicBezTo>
                <a:cubicBezTo>
                  <a:pt x="894" y="968"/>
                  <a:pt x="959" y="1039"/>
                  <a:pt x="1018" y="1122"/>
                </a:cubicBezTo>
                <a:cubicBezTo>
                  <a:pt x="1142" y="1293"/>
                  <a:pt x="1248" y="1470"/>
                  <a:pt x="1343" y="1660"/>
                </a:cubicBezTo>
                <a:cubicBezTo>
                  <a:pt x="1356" y="1682"/>
                  <a:pt x="1377" y="1691"/>
                  <a:pt x="1399" y="1691"/>
                </a:cubicBezTo>
                <a:cubicBezTo>
                  <a:pt x="1435" y="1691"/>
                  <a:pt x="1473" y="1663"/>
                  <a:pt x="1473" y="1618"/>
                </a:cubicBezTo>
                <a:cubicBezTo>
                  <a:pt x="1449" y="1340"/>
                  <a:pt x="1426" y="1057"/>
                  <a:pt x="1426" y="779"/>
                </a:cubicBezTo>
                <a:cubicBezTo>
                  <a:pt x="1426" y="643"/>
                  <a:pt x="1432" y="507"/>
                  <a:pt x="1449" y="365"/>
                </a:cubicBezTo>
                <a:cubicBezTo>
                  <a:pt x="1461" y="306"/>
                  <a:pt x="1479" y="247"/>
                  <a:pt x="1503" y="188"/>
                </a:cubicBezTo>
                <a:cubicBezTo>
                  <a:pt x="1508" y="170"/>
                  <a:pt x="1520" y="158"/>
                  <a:pt x="1532" y="146"/>
                </a:cubicBezTo>
                <a:cubicBezTo>
                  <a:pt x="1550" y="146"/>
                  <a:pt x="1562" y="152"/>
                  <a:pt x="1574" y="158"/>
                </a:cubicBezTo>
                <a:cubicBezTo>
                  <a:pt x="1621" y="193"/>
                  <a:pt x="1662" y="241"/>
                  <a:pt x="1692" y="294"/>
                </a:cubicBezTo>
                <a:cubicBezTo>
                  <a:pt x="1721" y="353"/>
                  <a:pt x="1751" y="412"/>
                  <a:pt x="1780" y="471"/>
                </a:cubicBezTo>
                <a:cubicBezTo>
                  <a:pt x="1828" y="601"/>
                  <a:pt x="1869" y="731"/>
                  <a:pt x="1905" y="867"/>
                </a:cubicBezTo>
                <a:cubicBezTo>
                  <a:pt x="1976" y="1133"/>
                  <a:pt x="2005" y="1411"/>
                  <a:pt x="1993" y="1683"/>
                </a:cubicBezTo>
                <a:cubicBezTo>
                  <a:pt x="1997" y="1730"/>
                  <a:pt x="2032" y="1756"/>
                  <a:pt x="2067" y="1756"/>
                </a:cubicBezTo>
                <a:cubicBezTo>
                  <a:pt x="2095" y="1756"/>
                  <a:pt x="2122" y="1740"/>
                  <a:pt x="2135" y="1707"/>
                </a:cubicBezTo>
                <a:cubicBezTo>
                  <a:pt x="2200" y="1465"/>
                  <a:pt x="2277" y="1222"/>
                  <a:pt x="2366" y="986"/>
                </a:cubicBezTo>
                <a:cubicBezTo>
                  <a:pt x="2407" y="867"/>
                  <a:pt x="2460" y="755"/>
                  <a:pt x="2519" y="649"/>
                </a:cubicBezTo>
                <a:cubicBezTo>
                  <a:pt x="2543" y="595"/>
                  <a:pt x="2579" y="542"/>
                  <a:pt x="2614" y="501"/>
                </a:cubicBezTo>
                <a:cubicBezTo>
                  <a:pt x="2632" y="483"/>
                  <a:pt x="2650" y="465"/>
                  <a:pt x="2667" y="454"/>
                </a:cubicBezTo>
                <a:cubicBezTo>
                  <a:pt x="2676" y="449"/>
                  <a:pt x="2684" y="445"/>
                  <a:pt x="2692" y="445"/>
                </a:cubicBezTo>
                <a:cubicBezTo>
                  <a:pt x="2696" y="445"/>
                  <a:pt x="2699" y="446"/>
                  <a:pt x="2703" y="448"/>
                </a:cubicBezTo>
                <a:cubicBezTo>
                  <a:pt x="2721" y="454"/>
                  <a:pt x="2726" y="465"/>
                  <a:pt x="2738" y="477"/>
                </a:cubicBezTo>
                <a:cubicBezTo>
                  <a:pt x="2744" y="501"/>
                  <a:pt x="2756" y="530"/>
                  <a:pt x="2756" y="554"/>
                </a:cubicBezTo>
                <a:cubicBezTo>
                  <a:pt x="2762" y="613"/>
                  <a:pt x="2768" y="672"/>
                  <a:pt x="2762" y="731"/>
                </a:cubicBezTo>
                <a:cubicBezTo>
                  <a:pt x="2756" y="856"/>
                  <a:pt x="2738" y="980"/>
                  <a:pt x="2709" y="1098"/>
                </a:cubicBezTo>
                <a:cubicBezTo>
                  <a:pt x="2655" y="1346"/>
                  <a:pt x="2590" y="1589"/>
                  <a:pt x="2508" y="1831"/>
                </a:cubicBezTo>
                <a:cubicBezTo>
                  <a:pt x="2502" y="1855"/>
                  <a:pt x="2508" y="1878"/>
                  <a:pt x="2531" y="1896"/>
                </a:cubicBezTo>
                <a:cubicBezTo>
                  <a:pt x="2542" y="1907"/>
                  <a:pt x="2555" y="1911"/>
                  <a:pt x="2570" y="1911"/>
                </a:cubicBezTo>
                <a:cubicBezTo>
                  <a:pt x="2588" y="1911"/>
                  <a:pt x="2607" y="1904"/>
                  <a:pt x="2620" y="1890"/>
                </a:cubicBezTo>
                <a:cubicBezTo>
                  <a:pt x="2732" y="1760"/>
                  <a:pt x="2856" y="1636"/>
                  <a:pt x="2987" y="1518"/>
                </a:cubicBezTo>
                <a:cubicBezTo>
                  <a:pt x="3052" y="1465"/>
                  <a:pt x="3123" y="1417"/>
                  <a:pt x="3193" y="1370"/>
                </a:cubicBezTo>
                <a:cubicBezTo>
                  <a:pt x="3253" y="1329"/>
                  <a:pt x="3329" y="1305"/>
                  <a:pt x="3406" y="1299"/>
                </a:cubicBezTo>
                <a:cubicBezTo>
                  <a:pt x="3436" y="1299"/>
                  <a:pt x="3460" y="1311"/>
                  <a:pt x="3483" y="1329"/>
                </a:cubicBezTo>
                <a:cubicBezTo>
                  <a:pt x="3495" y="1352"/>
                  <a:pt x="3501" y="1382"/>
                  <a:pt x="3495" y="1411"/>
                </a:cubicBezTo>
                <a:cubicBezTo>
                  <a:pt x="3477" y="1488"/>
                  <a:pt x="3448" y="1565"/>
                  <a:pt x="3400" y="1636"/>
                </a:cubicBezTo>
                <a:cubicBezTo>
                  <a:pt x="3312" y="1784"/>
                  <a:pt x="3211" y="1926"/>
                  <a:pt x="3105" y="2062"/>
                </a:cubicBezTo>
                <a:cubicBezTo>
                  <a:pt x="3247" y="1955"/>
                  <a:pt x="3371" y="1825"/>
                  <a:pt x="3477" y="1683"/>
                </a:cubicBezTo>
                <a:cubicBezTo>
                  <a:pt x="3536" y="1606"/>
                  <a:pt x="3584" y="1524"/>
                  <a:pt x="3601" y="1429"/>
                </a:cubicBezTo>
                <a:cubicBezTo>
                  <a:pt x="3619" y="1370"/>
                  <a:pt x="3607" y="1305"/>
                  <a:pt x="3572" y="1258"/>
                </a:cubicBezTo>
                <a:cubicBezTo>
                  <a:pt x="3531" y="1210"/>
                  <a:pt x="3471" y="1181"/>
                  <a:pt x="3412" y="1181"/>
                </a:cubicBezTo>
                <a:lnTo>
                  <a:pt x="3412" y="1187"/>
                </a:lnTo>
                <a:cubicBezTo>
                  <a:pt x="3312" y="1187"/>
                  <a:pt x="3211" y="1216"/>
                  <a:pt x="3128" y="1269"/>
                </a:cubicBezTo>
                <a:cubicBezTo>
                  <a:pt x="3052" y="1317"/>
                  <a:pt x="2975" y="1370"/>
                  <a:pt x="2910" y="1429"/>
                </a:cubicBezTo>
                <a:cubicBezTo>
                  <a:pt x="2839" y="1488"/>
                  <a:pt x="2774" y="1547"/>
                  <a:pt x="2709" y="1612"/>
                </a:cubicBezTo>
                <a:cubicBezTo>
                  <a:pt x="2762" y="1453"/>
                  <a:pt x="2803" y="1293"/>
                  <a:pt x="2839" y="1128"/>
                </a:cubicBezTo>
                <a:cubicBezTo>
                  <a:pt x="2868" y="997"/>
                  <a:pt x="2886" y="867"/>
                  <a:pt x="2898" y="737"/>
                </a:cubicBezTo>
                <a:cubicBezTo>
                  <a:pt x="2904" y="672"/>
                  <a:pt x="2898" y="601"/>
                  <a:pt x="2892" y="530"/>
                </a:cubicBezTo>
                <a:cubicBezTo>
                  <a:pt x="2886" y="495"/>
                  <a:pt x="2874" y="459"/>
                  <a:pt x="2856" y="424"/>
                </a:cubicBezTo>
                <a:cubicBezTo>
                  <a:pt x="2839" y="377"/>
                  <a:pt x="2803" y="341"/>
                  <a:pt x="2756" y="323"/>
                </a:cubicBezTo>
                <a:cubicBezTo>
                  <a:pt x="2737" y="316"/>
                  <a:pt x="2718" y="313"/>
                  <a:pt x="2698" y="313"/>
                </a:cubicBezTo>
                <a:cubicBezTo>
                  <a:pt x="2668" y="313"/>
                  <a:pt x="2637" y="321"/>
                  <a:pt x="2608" y="335"/>
                </a:cubicBezTo>
                <a:cubicBezTo>
                  <a:pt x="2573" y="353"/>
                  <a:pt x="2543" y="377"/>
                  <a:pt x="2519" y="406"/>
                </a:cubicBezTo>
                <a:cubicBezTo>
                  <a:pt x="2472" y="459"/>
                  <a:pt x="2431" y="519"/>
                  <a:pt x="2401" y="578"/>
                </a:cubicBezTo>
                <a:cubicBezTo>
                  <a:pt x="2336" y="696"/>
                  <a:pt x="2283" y="814"/>
                  <a:pt x="2236" y="932"/>
                </a:cubicBezTo>
                <a:cubicBezTo>
                  <a:pt x="2200" y="1039"/>
                  <a:pt x="2165" y="1139"/>
                  <a:pt x="2129" y="1246"/>
                </a:cubicBezTo>
                <a:cubicBezTo>
                  <a:pt x="2106" y="1104"/>
                  <a:pt x="2082" y="968"/>
                  <a:pt x="2047" y="832"/>
                </a:cubicBezTo>
                <a:cubicBezTo>
                  <a:pt x="2017" y="690"/>
                  <a:pt x="1970" y="548"/>
                  <a:pt x="1916" y="418"/>
                </a:cubicBezTo>
                <a:cubicBezTo>
                  <a:pt x="1887" y="347"/>
                  <a:pt x="1851" y="282"/>
                  <a:pt x="1816" y="217"/>
                </a:cubicBezTo>
                <a:cubicBezTo>
                  <a:pt x="1775" y="140"/>
                  <a:pt x="1721" y="81"/>
                  <a:pt x="1656" y="34"/>
                </a:cubicBezTo>
                <a:cubicBezTo>
                  <a:pt x="1622" y="11"/>
                  <a:pt x="1586" y="0"/>
                  <a:pt x="155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219;p2"/>
          <p:cNvSpPr/>
          <p:nvPr/>
        </p:nvSpPr>
        <p:spPr>
          <a:xfrm>
            <a:off x="1119077" y="5756130"/>
            <a:ext cx="13182" cy="61987"/>
          </a:xfrm>
          <a:custGeom>
            <a:avLst/>
            <a:gdLst/>
            <a:ahLst/>
            <a:cxnLst/>
            <a:rect l="l" t="t" r="r" b="b"/>
            <a:pathLst>
              <a:path w="131" h="616" extrusionOk="0">
                <a:moveTo>
                  <a:pt x="59" y="1"/>
                </a:moveTo>
                <a:cubicBezTo>
                  <a:pt x="24" y="1"/>
                  <a:pt x="0" y="267"/>
                  <a:pt x="0" y="438"/>
                </a:cubicBezTo>
                <a:cubicBezTo>
                  <a:pt x="0" y="610"/>
                  <a:pt x="30" y="616"/>
                  <a:pt x="65" y="616"/>
                </a:cubicBezTo>
                <a:cubicBezTo>
                  <a:pt x="101" y="616"/>
                  <a:pt x="130" y="604"/>
                  <a:pt x="130" y="432"/>
                </a:cubicBezTo>
                <a:cubicBezTo>
                  <a:pt x="130" y="267"/>
                  <a:pt x="95" y="1"/>
                  <a:pt x="59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0" name="Google Shape;220;p2"/>
          <p:cNvSpPr/>
          <p:nvPr/>
        </p:nvSpPr>
        <p:spPr>
          <a:xfrm>
            <a:off x="1163654" y="5744256"/>
            <a:ext cx="13786" cy="85735"/>
          </a:xfrm>
          <a:custGeom>
            <a:avLst/>
            <a:gdLst/>
            <a:ahLst/>
            <a:cxnLst/>
            <a:rect l="l" t="t" r="r" b="b"/>
            <a:pathLst>
              <a:path w="137" h="852" extrusionOk="0">
                <a:moveTo>
                  <a:pt x="54" y="0"/>
                </a:moveTo>
                <a:lnTo>
                  <a:pt x="54" y="6"/>
                </a:lnTo>
                <a:cubicBezTo>
                  <a:pt x="19" y="6"/>
                  <a:pt x="13" y="373"/>
                  <a:pt x="7" y="603"/>
                </a:cubicBezTo>
                <a:cubicBezTo>
                  <a:pt x="1" y="834"/>
                  <a:pt x="30" y="852"/>
                  <a:pt x="66" y="852"/>
                </a:cubicBezTo>
                <a:cubicBezTo>
                  <a:pt x="101" y="852"/>
                  <a:pt x="131" y="840"/>
                  <a:pt x="137" y="603"/>
                </a:cubicBezTo>
                <a:cubicBezTo>
                  <a:pt x="137" y="367"/>
                  <a:pt x="89" y="0"/>
                  <a:pt x="54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1" name="Google Shape;221;p2"/>
          <p:cNvSpPr/>
          <p:nvPr/>
        </p:nvSpPr>
        <p:spPr>
          <a:xfrm>
            <a:off x="1230269" y="5753212"/>
            <a:ext cx="29886" cy="71546"/>
          </a:xfrm>
          <a:custGeom>
            <a:avLst/>
            <a:gdLst/>
            <a:ahLst/>
            <a:cxnLst/>
            <a:rect l="l" t="t" r="r" b="b"/>
            <a:pathLst>
              <a:path w="297" h="711" extrusionOk="0">
                <a:moveTo>
                  <a:pt x="254" y="0"/>
                </a:moveTo>
                <a:cubicBezTo>
                  <a:pt x="224" y="0"/>
                  <a:pt x="130" y="298"/>
                  <a:pt x="66" y="485"/>
                </a:cubicBezTo>
                <a:cubicBezTo>
                  <a:pt x="1" y="668"/>
                  <a:pt x="25" y="692"/>
                  <a:pt x="60" y="704"/>
                </a:cubicBezTo>
                <a:cubicBezTo>
                  <a:pt x="67" y="708"/>
                  <a:pt x="74" y="711"/>
                  <a:pt x="82" y="711"/>
                </a:cubicBezTo>
                <a:cubicBezTo>
                  <a:pt x="108" y="711"/>
                  <a:pt x="140" y="676"/>
                  <a:pt x="190" y="526"/>
                </a:cubicBezTo>
                <a:cubicBezTo>
                  <a:pt x="255" y="331"/>
                  <a:pt x="297" y="6"/>
                  <a:pt x="255" y="0"/>
                </a:cubicBezTo>
                <a:cubicBezTo>
                  <a:pt x="255" y="0"/>
                  <a:pt x="255" y="0"/>
                  <a:pt x="254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2" name="Google Shape;222;p2"/>
          <p:cNvSpPr/>
          <p:nvPr/>
        </p:nvSpPr>
        <p:spPr>
          <a:xfrm>
            <a:off x="1779993" y="5775149"/>
            <a:ext cx="35823" cy="56351"/>
          </a:xfrm>
          <a:custGeom>
            <a:avLst/>
            <a:gdLst/>
            <a:ahLst/>
            <a:cxnLst/>
            <a:rect l="l" t="t" r="r" b="b"/>
            <a:pathLst>
              <a:path w="356" h="560" extrusionOk="0">
                <a:moveTo>
                  <a:pt x="45" y="0"/>
                </a:moveTo>
                <a:cubicBezTo>
                  <a:pt x="44" y="0"/>
                  <a:pt x="43" y="1"/>
                  <a:pt x="42" y="1"/>
                </a:cubicBezTo>
                <a:cubicBezTo>
                  <a:pt x="1" y="13"/>
                  <a:pt x="72" y="273"/>
                  <a:pt x="161" y="427"/>
                </a:cubicBezTo>
                <a:cubicBezTo>
                  <a:pt x="220" y="533"/>
                  <a:pt x="252" y="560"/>
                  <a:pt x="279" y="560"/>
                </a:cubicBezTo>
                <a:cubicBezTo>
                  <a:pt x="289" y="560"/>
                  <a:pt x="298" y="556"/>
                  <a:pt x="308" y="551"/>
                </a:cubicBezTo>
                <a:cubicBezTo>
                  <a:pt x="338" y="533"/>
                  <a:pt x="356" y="509"/>
                  <a:pt x="273" y="367"/>
                </a:cubicBezTo>
                <a:cubicBezTo>
                  <a:pt x="198" y="223"/>
                  <a:pt x="78" y="0"/>
                  <a:pt x="45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3" name="Google Shape;223;p2"/>
          <p:cNvSpPr/>
          <p:nvPr/>
        </p:nvSpPr>
        <p:spPr>
          <a:xfrm>
            <a:off x="1845500" y="5751904"/>
            <a:ext cx="15597" cy="68024"/>
          </a:xfrm>
          <a:custGeom>
            <a:avLst/>
            <a:gdLst/>
            <a:ahLst/>
            <a:cxnLst/>
            <a:rect l="l" t="t" r="r" b="b"/>
            <a:pathLst>
              <a:path w="155" h="676" extrusionOk="0">
                <a:moveTo>
                  <a:pt x="87" y="1"/>
                </a:moveTo>
                <a:cubicBezTo>
                  <a:pt x="69" y="1"/>
                  <a:pt x="47" y="70"/>
                  <a:pt x="30" y="161"/>
                </a:cubicBezTo>
                <a:cubicBezTo>
                  <a:pt x="6" y="267"/>
                  <a:pt x="0" y="374"/>
                  <a:pt x="6" y="480"/>
                </a:cubicBezTo>
                <a:cubicBezTo>
                  <a:pt x="24" y="675"/>
                  <a:pt x="59" y="675"/>
                  <a:pt x="95" y="675"/>
                </a:cubicBezTo>
                <a:cubicBezTo>
                  <a:pt x="130" y="669"/>
                  <a:pt x="154" y="652"/>
                  <a:pt x="136" y="474"/>
                </a:cubicBezTo>
                <a:cubicBezTo>
                  <a:pt x="130" y="397"/>
                  <a:pt x="124" y="291"/>
                  <a:pt x="119" y="167"/>
                </a:cubicBezTo>
                <a:lnTo>
                  <a:pt x="119" y="173"/>
                </a:lnTo>
                <a:cubicBezTo>
                  <a:pt x="113" y="78"/>
                  <a:pt x="107" y="1"/>
                  <a:pt x="89" y="1"/>
                </a:cubicBezTo>
                <a:cubicBezTo>
                  <a:pt x="88" y="1"/>
                  <a:pt x="88" y="1"/>
                  <a:pt x="87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4" name="Google Shape;224;p2"/>
          <p:cNvSpPr/>
          <p:nvPr/>
        </p:nvSpPr>
        <p:spPr>
          <a:xfrm>
            <a:off x="1932341" y="5793061"/>
            <a:ext cx="14993" cy="44276"/>
          </a:xfrm>
          <a:custGeom>
            <a:avLst/>
            <a:gdLst/>
            <a:ahLst/>
            <a:cxnLst/>
            <a:rect l="l" t="t" r="r" b="b"/>
            <a:pathLst>
              <a:path w="149" h="440" extrusionOk="0">
                <a:moveTo>
                  <a:pt x="73" y="0"/>
                </a:moveTo>
                <a:cubicBezTo>
                  <a:pt x="73" y="0"/>
                  <a:pt x="72" y="0"/>
                  <a:pt x="71" y="0"/>
                </a:cubicBezTo>
                <a:cubicBezTo>
                  <a:pt x="36" y="0"/>
                  <a:pt x="18" y="189"/>
                  <a:pt x="6" y="308"/>
                </a:cubicBezTo>
                <a:cubicBezTo>
                  <a:pt x="1" y="426"/>
                  <a:pt x="30" y="438"/>
                  <a:pt x="66" y="438"/>
                </a:cubicBezTo>
                <a:cubicBezTo>
                  <a:pt x="71" y="439"/>
                  <a:pt x="76" y="439"/>
                  <a:pt x="81" y="439"/>
                </a:cubicBezTo>
                <a:cubicBezTo>
                  <a:pt x="109" y="439"/>
                  <a:pt x="131" y="419"/>
                  <a:pt x="137" y="314"/>
                </a:cubicBezTo>
                <a:cubicBezTo>
                  <a:pt x="148" y="191"/>
                  <a:pt x="114" y="0"/>
                  <a:pt x="73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225;p2"/>
          <p:cNvSpPr/>
          <p:nvPr/>
        </p:nvSpPr>
        <p:spPr>
          <a:xfrm>
            <a:off x="2141745" y="6203518"/>
            <a:ext cx="16805" cy="60980"/>
          </a:xfrm>
          <a:custGeom>
            <a:avLst/>
            <a:gdLst/>
            <a:ahLst/>
            <a:cxnLst/>
            <a:rect l="l" t="t" r="r" b="b"/>
            <a:pathLst>
              <a:path w="167" h="606" extrusionOk="0">
                <a:moveTo>
                  <a:pt x="78" y="1"/>
                </a:moveTo>
                <a:lnTo>
                  <a:pt x="78" y="7"/>
                </a:lnTo>
                <a:cubicBezTo>
                  <a:pt x="60" y="7"/>
                  <a:pt x="36" y="66"/>
                  <a:pt x="18" y="154"/>
                </a:cubicBezTo>
                <a:cubicBezTo>
                  <a:pt x="7" y="249"/>
                  <a:pt x="1" y="344"/>
                  <a:pt x="13" y="438"/>
                </a:cubicBezTo>
                <a:cubicBezTo>
                  <a:pt x="32" y="583"/>
                  <a:pt x="61" y="606"/>
                  <a:pt x="90" y="606"/>
                </a:cubicBezTo>
                <a:cubicBezTo>
                  <a:pt x="96" y="606"/>
                  <a:pt x="102" y="605"/>
                  <a:pt x="107" y="604"/>
                </a:cubicBezTo>
                <a:cubicBezTo>
                  <a:pt x="137" y="598"/>
                  <a:pt x="166" y="580"/>
                  <a:pt x="143" y="421"/>
                </a:cubicBezTo>
                <a:cubicBezTo>
                  <a:pt x="119" y="261"/>
                  <a:pt x="107" y="7"/>
                  <a:pt x="78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" name="Google Shape;226;p2"/>
          <p:cNvSpPr/>
          <p:nvPr/>
        </p:nvSpPr>
        <p:spPr>
          <a:xfrm>
            <a:off x="2207253" y="6214285"/>
            <a:ext cx="22037" cy="56855"/>
          </a:xfrm>
          <a:custGeom>
            <a:avLst/>
            <a:gdLst/>
            <a:ahLst/>
            <a:cxnLst/>
            <a:rect l="l" t="t" r="r" b="b"/>
            <a:pathLst>
              <a:path w="219" h="565" extrusionOk="0">
                <a:moveTo>
                  <a:pt x="183" y="0"/>
                </a:moveTo>
                <a:cubicBezTo>
                  <a:pt x="166" y="0"/>
                  <a:pt x="148" y="59"/>
                  <a:pt x="124" y="136"/>
                </a:cubicBezTo>
                <a:cubicBezTo>
                  <a:pt x="101" y="213"/>
                  <a:pt x="77" y="308"/>
                  <a:pt x="53" y="379"/>
                </a:cubicBezTo>
                <a:cubicBezTo>
                  <a:pt x="0" y="520"/>
                  <a:pt x="18" y="538"/>
                  <a:pt x="53" y="556"/>
                </a:cubicBezTo>
                <a:cubicBezTo>
                  <a:pt x="61" y="561"/>
                  <a:pt x="70" y="565"/>
                  <a:pt x="79" y="565"/>
                </a:cubicBezTo>
                <a:cubicBezTo>
                  <a:pt x="103" y="565"/>
                  <a:pt x="133" y="536"/>
                  <a:pt x="172" y="420"/>
                </a:cubicBezTo>
                <a:cubicBezTo>
                  <a:pt x="201" y="331"/>
                  <a:pt x="219" y="243"/>
                  <a:pt x="219" y="148"/>
                </a:cubicBezTo>
                <a:cubicBezTo>
                  <a:pt x="219" y="65"/>
                  <a:pt x="201" y="0"/>
                  <a:pt x="183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27" name="Google Shape;227;p2"/>
          <p:cNvGrpSpPr/>
          <p:nvPr/>
        </p:nvGrpSpPr>
        <p:grpSpPr>
          <a:xfrm>
            <a:off x="7495244" y="4980346"/>
            <a:ext cx="160802" cy="75269"/>
            <a:chOff x="2723569" y="6292171"/>
            <a:chExt cx="160802" cy="75269"/>
          </a:xfrm>
        </p:grpSpPr>
        <p:sp>
          <p:nvSpPr>
            <p:cNvPr id="228" name="Google Shape;228;p2"/>
            <p:cNvSpPr/>
            <p:nvPr/>
          </p:nvSpPr>
          <p:spPr>
            <a:xfrm>
              <a:off x="2723569" y="6320045"/>
              <a:ext cx="37635" cy="42867"/>
            </a:xfrm>
            <a:custGeom>
              <a:avLst/>
              <a:gdLst/>
              <a:ahLst/>
              <a:cxnLst/>
              <a:rect l="l" t="t" r="r" b="b"/>
              <a:pathLst>
                <a:path w="374" h="426" extrusionOk="0">
                  <a:moveTo>
                    <a:pt x="16" y="1"/>
                  </a:moveTo>
                  <a:cubicBezTo>
                    <a:pt x="15" y="1"/>
                    <a:pt x="14" y="1"/>
                    <a:pt x="13" y="2"/>
                  </a:cubicBezTo>
                  <a:cubicBezTo>
                    <a:pt x="1" y="7"/>
                    <a:pt x="7" y="67"/>
                    <a:pt x="36" y="143"/>
                  </a:cubicBezTo>
                  <a:cubicBezTo>
                    <a:pt x="72" y="220"/>
                    <a:pt x="125" y="291"/>
                    <a:pt x="184" y="350"/>
                  </a:cubicBezTo>
                  <a:cubicBezTo>
                    <a:pt x="247" y="407"/>
                    <a:pt x="285" y="425"/>
                    <a:pt x="309" y="425"/>
                  </a:cubicBezTo>
                  <a:cubicBezTo>
                    <a:pt x="331" y="425"/>
                    <a:pt x="342" y="411"/>
                    <a:pt x="350" y="398"/>
                  </a:cubicBezTo>
                  <a:cubicBezTo>
                    <a:pt x="362" y="374"/>
                    <a:pt x="373" y="350"/>
                    <a:pt x="273" y="256"/>
                  </a:cubicBezTo>
                  <a:cubicBezTo>
                    <a:pt x="220" y="203"/>
                    <a:pt x="167" y="149"/>
                    <a:pt x="113" y="96"/>
                  </a:cubicBezTo>
                  <a:cubicBezTo>
                    <a:pt x="69" y="41"/>
                    <a:pt x="35" y="1"/>
                    <a:pt x="16" y="1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2808095" y="6292171"/>
              <a:ext cx="13182" cy="68628"/>
            </a:xfrm>
            <a:custGeom>
              <a:avLst/>
              <a:gdLst/>
              <a:ahLst/>
              <a:cxnLst/>
              <a:rect l="l" t="t" r="r" b="b"/>
              <a:pathLst>
                <a:path w="131" h="682" extrusionOk="0">
                  <a:moveTo>
                    <a:pt x="66" y="1"/>
                  </a:moveTo>
                  <a:cubicBezTo>
                    <a:pt x="30" y="1"/>
                    <a:pt x="1" y="290"/>
                    <a:pt x="1" y="480"/>
                  </a:cubicBezTo>
                  <a:cubicBezTo>
                    <a:pt x="1" y="515"/>
                    <a:pt x="1" y="551"/>
                    <a:pt x="6" y="586"/>
                  </a:cubicBezTo>
                  <a:cubicBezTo>
                    <a:pt x="6" y="616"/>
                    <a:pt x="18" y="639"/>
                    <a:pt x="36" y="663"/>
                  </a:cubicBezTo>
                  <a:cubicBezTo>
                    <a:pt x="48" y="677"/>
                    <a:pt x="57" y="682"/>
                    <a:pt x="66" y="682"/>
                  </a:cubicBezTo>
                  <a:cubicBezTo>
                    <a:pt x="79" y="682"/>
                    <a:pt x="88" y="670"/>
                    <a:pt x="95" y="663"/>
                  </a:cubicBezTo>
                  <a:cubicBezTo>
                    <a:pt x="101" y="651"/>
                    <a:pt x="107" y="639"/>
                    <a:pt x="113" y="627"/>
                  </a:cubicBezTo>
                  <a:cubicBezTo>
                    <a:pt x="119" y="621"/>
                    <a:pt x="119" y="610"/>
                    <a:pt x="125" y="586"/>
                  </a:cubicBezTo>
                  <a:cubicBezTo>
                    <a:pt x="131" y="551"/>
                    <a:pt x="131" y="515"/>
                    <a:pt x="131" y="480"/>
                  </a:cubicBezTo>
                  <a:cubicBezTo>
                    <a:pt x="131" y="296"/>
                    <a:pt x="101" y="1"/>
                    <a:pt x="66" y="1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2871188" y="6333227"/>
              <a:ext cx="13182" cy="34213"/>
            </a:xfrm>
            <a:custGeom>
              <a:avLst/>
              <a:gdLst/>
              <a:ahLst/>
              <a:cxnLst/>
              <a:rect l="l" t="t" r="r" b="b"/>
              <a:pathLst>
                <a:path w="131" h="340" extrusionOk="0">
                  <a:moveTo>
                    <a:pt x="99" y="0"/>
                  </a:moveTo>
                  <a:cubicBezTo>
                    <a:pt x="63" y="0"/>
                    <a:pt x="6" y="139"/>
                    <a:pt x="0" y="237"/>
                  </a:cubicBezTo>
                  <a:cubicBezTo>
                    <a:pt x="0" y="322"/>
                    <a:pt x="25" y="339"/>
                    <a:pt x="51" y="339"/>
                  </a:cubicBezTo>
                  <a:cubicBezTo>
                    <a:pt x="56" y="339"/>
                    <a:pt x="61" y="339"/>
                    <a:pt x="65" y="338"/>
                  </a:cubicBezTo>
                  <a:cubicBezTo>
                    <a:pt x="101" y="338"/>
                    <a:pt x="130" y="332"/>
                    <a:pt x="130" y="243"/>
                  </a:cubicBezTo>
                  <a:cubicBezTo>
                    <a:pt x="130" y="154"/>
                    <a:pt x="130" y="12"/>
                    <a:pt x="101" y="7"/>
                  </a:cubicBezTo>
                  <a:lnTo>
                    <a:pt x="101" y="1"/>
                  </a:lnTo>
                  <a:cubicBezTo>
                    <a:pt x="100" y="1"/>
                    <a:pt x="99" y="0"/>
                    <a:pt x="99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1" name="Google Shape;231;p2"/>
          <p:cNvSpPr/>
          <p:nvPr/>
        </p:nvSpPr>
        <p:spPr>
          <a:xfrm>
            <a:off x="3829054" y="6040503"/>
            <a:ext cx="13182" cy="35220"/>
          </a:xfrm>
          <a:custGeom>
            <a:avLst/>
            <a:gdLst/>
            <a:ahLst/>
            <a:cxnLst/>
            <a:rect l="l" t="t" r="r" b="b"/>
            <a:pathLst>
              <a:path w="131" h="350" extrusionOk="0">
                <a:moveTo>
                  <a:pt x="65" y="1"/>
                </a:moveTo>
                <a:cubicBezTo>
                  <a:pt x="30" y="1"/>
                  <a:pt x="0" y="149"/>
                  <a:pt x="0" y="249"/>
                </a:cubicBezTo>
                <a:cubicBezTo>
                  <a:pt x="0" y="350"/>
                  <a:pt x="30" y="350"/>
                  <a:pt x="65" y="350"/>
                </a:cubicBezTo>
                <a:cubicBezTo>
                  <a:pt x="101" y="350"/>
                  <a:pt x="130" y="344"/>
                  <a:pt x="130" y="249"/>
                </a:cubicBezTo>
                <a:cubicBezTo>
                  <a:pt x="130" y="154"/>
                  <a:pt x="101" y="1"/>
                  <a:pt x="6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" name="Google Shape;232;p2"/>
          <p:cNvSpPr/>
          <p:nvPr/>
        </p:nvSpPr>
        <p:spPr>
          <a:xfrm>
            <a:off x="4131235" y="5851223"/>
            <a:ext cx="39345" cy="39547"/>
          </a:xfrm>
          <a:custGeom>
            <a:avLst/>
            <a:gdLst/>
            <a:ahLst/>
            <a:cxnLst/>
            <a:rect l="l" t="t" r="r" b="b"/>
            <a:pathLst>
              <a:path w="391" h="393" extrusionOk="0">
                <a:moveTo>
                  <a:pt x="36" y="0"/>
                </a:moveTo>
                <a:cubicBezTo>
                  <a:pt x="34" y="0"/>
                  <a:pt x="32" y="1"/>
                  <a:pt x="30" y="2"/>
                </a:cubicBezTo>
                <a:lnTo>
                  <a:pt x="36" y="8"/>
                </a:lnTo>
                <a:cubicBezTo>
                  <a:pt x="1" y="25"/>
                  <a:pt x="107" y="220"/>
                  <a:pt x="208" y="321"/>
                </a:cubicBezTo>
                <a:cubicBezTo>
                  <a:pt x="266" y="376"/>
                  <a:pt x="298" y="393"/>
                  <a:pt x="320" y="393"/>
                </a:cubicBezTo>
                <a:cubicBezTo>
                  <a:pt x="336" y="393"/>
                  <a:pt x="345" y="384"/>
                  <a:pt x="355" y="374"/>
                </a:cubicBezTo>
                <a:cubicBezTo>
                  <a:pt x="379" y="345"/>
                  <a:pt x="391" y="321"/>
                  <a:pt x="296" y="226"/>
                </a:cubicBezTo>
                <a:cubicBezTo>
                  <a:pt x="213" y="132"/>
                  <a:pt x="77" y="0"/>
                  <a:pt x="36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3" name="Google Shape;233;p2"/>
          <p:cNvSpPr/>
          <p:nvPr/>
        </p:nvSpPr>
        <p:spPr>
          <a:xfrm>
            <a:off x="4208014" y="5837035"/>
            <a:ext cx="27471" cy="54641"/>
          </a:xfrm>
          <a:custGeom>
            <a:avLst/>
            <a:gdLst/>
            <a:ahLst/>
            <a:cxnLst/>
            <a:rect l="l" t="t" r="r" b="b"/>
            <a:pathLst>
              <a:path w="273" h="543" extrusionOk="0">
                <a:moveTo>
                  <a:pt x="234" y="0"/>
                </a:moveTo>
                <a:cubicBezTo>
                  <a:pt x="201" y="0"/>
                  <a:pt x="88" y="212"/>
                  <a:pt x="48" y="361"/>
                </a:cubicBezTo>
                <a:cubicBezTo>
                  <a:pt x="0" y="515"/>
                  <a:pt x="30" y="533"/>
                  <a:pt x="65" y="539"/>
                </a:cubicBezTo>
                <a:cubicBezTo>
                  <a:pt x="72" y="541"/>
                  <a:pt x="79" y="543"/>
                  <a:pt x="86" y="543"/>
                </a:cubicBezTo>
                <a:cubicBezTo>
                  <a:pt x="113" y="543"/>
                  <a:pt x="139" y="516"/>
                  <a:pt x="172" y="397"/>
                </a:cubicBezTo>
                <a:cubicBezTo>
                  <a:pt x="207" y="249"/>
                  <a:pt x="272" y="18"/>
                  <a:pt x="237" y="1"/>
                </a:cubicBezTo>
                <a:cubicBezTo>
                  <a:pt x="236" y="0"/>
                  <a:pt x="235" y="0"/>
                  <a:pt x="234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4" name="Google Shape;234;p2"/>
          <p:cNvSpPr/>
          <p:nvPr/>
        </p:nvSpPr>
        <p:spPr>
          <a:xfrm>
            <a:off x="4375758" y="5225926"/>
            <a:ext cx="50716" cy="76578"/>
          </a:xfrm>
          <a:custGeom>
            <a:avLst/>
            <a:gdLst/>
            <a:ahLst/>
            <a:cxnLst/>
            <a:rect l="l" t="t" r="r" b="b"/>
            <a:pathLst>
              <a:path w="504" h="761" extrusionOk="0">
                <a:moveTo>
                  <a:pt x="35" y="1"/>
                </a:moveTo>
                <a:cubicBezTo>
                  <a:pt x="33" y="1"/>
                  <a:pt x="31" y="1"/>
                  <a:pt x="30" y="2"/>
                </a:cubicBezTo>
                <a:cubicBezTo>
                  <a:pt x="1" y="20"/>
                  <a:pt x="172" y="357"/>
                  <a:pt x="302" y="563"/>
                </a:cubicBezTo>
                <a:cubicBezTo>
                  <a:pt x="338" y="623"/>
                  <a:pt x="373" y="682"/>
                  <a:pt x="414" y="735"/>
                </a:cubicBezTo>
                <a:cubicBezTo>
                  <a:pt x="423" y="753"/>
                  <a:pt x="439" y="761"/>
                  <a:pt x="454" y="761"/>
                </a:cubicBezTo>
                <a:cubicBezTo>
                  <a:pt x="459" y="761"/>
                  <a:pt x="463" y="760"/>
                  <a:pt x="468" y="759"/>
                </a:cubicBezTo>
                <a:cubicBezTo>
                  <a:pt x="485" y="753"/>
                  <a:pt x="503" y="747"/>
                  <a:pt x="503" y="711"/>
                </a:cubicBezTo>
                <a:cubicBezTo>
                  <a:pt x="485" y="634"/>
                  <a:pt x="456" y="558"/>
                  <a:pt x="409" y="498"/>
                </a:cubicBezTo>
                <a:cubicBezTo>
                  <a:pt x="289" y="299"/>
                  <a:pt x="81" y="1"/>
                  <a:pt x="3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5" name="Google Shape;235;p2"/>
          <p:cNvSpPr/>
          <p:nvPr/>
        </p:nvSpPr>
        <p:spPr>
          <a:xfrm>
            <a:off x="4460285" y="5224316"/>
            <a:ext cx="16100" cy="75773"/>
          </a:xfrm>
          <a:custGeom>
            <a:avLst/>
            <a:gdLst/>
            <a:ahLst/>
            <a:cxnLst/>
            <a:rect l="l" t="t" r="r" b="b"/>
            <a:pathLst>
              <a:path w="160" h="753" extrusionOk="0">
                <a:moveTo>
                  <a:pt x="77" y="0"/>
                </a:moveTo>
                <a:cubicBezTo>
                  <a:pt x="59" y="0"/>
                  <a:pt x="36" y="77"/>
                  <a:pt x="18" y="189"/>
                </a:cubicBezTo>
                <a:cubicBezTo>
                  <a:pt x="6" y="302"/>
                  <a:pt x="0" y="420"/>
                  <a:pt x="12" y="538"/>
                </a:cubicBezTo>
                <a:cubicBezTo>
                  <a:pt x="33" y="725"/>
                  <a:pt x="62" y="752"/>
                  <a:pt x="93" y="752"/>
                </a:cubicBezTo>
                <a:cubicBezTo>
                  <a:pt x="98" y="752"/>
                  <a:pt x="102" y="752"/>
                  <a:pt x="107" y="751"/>
                </a:cubicBezTo>
                <a:cubicBezTo>
                  <a:pt x="136" y="745"/>
                  <a:pt x="160" y="727"/>
                  <a:pt x="142" y="526"/>
                </a:cubicBezTo>
                <a:cubicBezTo>
                  <a:pt x="130" y="443"/>
                  <a:pt x="124" y="325"/>
                  <a:pt x="107" y="189"/>
                </a:cubicBezTo>
                <a:cubicBezTo>
                  <a:pt x="101" y="83"/>
                  <a:pt x="95" y="0"/>
                  <a:pt x="77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6" name="Google Shape;236;p2"/>
          <p:cNvSpPr/>
          <p:nvPr/>
        </p:nvSpPr>
        <p:spPr>
          <a:xfrm>
            <a:off x="4526899" y="5242127"/>
            <a:ext cx="30390" cy="74666"/>
          </a:xfrm>
          <a:custGeom>
            <a:avLst/>
            <a:gdLst/>
            <a:ahLst/>
            <a:cxnLst/>
            <a:rect l="l" t="t" r="r" b="b"/>
            <a:pathLst>
              <a:path w="302" h="742" extrusionOk="0">
                <a:moveTo>
                  <a:pt x="278" y="0"/>
                </a:moveTo>
                <a:cubicBezTo>
                  <a:pt x="260" y="0"/>
                  <a:pt x="237" y="77"/>
                  <a:pt x="201" y="184"/>
                </a:cubicBezTo>
                <a:cubicBezTo>
                  <a:pt x="172" y="284"/>
                  <a:pt x="124" y="408"/>
                  <a:pt x="83" y="503"/>
                </a:cubicBezTo>
                <a:cubicBezTo>
                  <a:pt x="0" y="692"/>
                  <a:pt x="12" y="716"/>
                  <a:pt x="42" y="734"/>
                </a:cubicBezTo>
                <a:cubicBezTo>
                  <a:pt x="49" y="738"/>
                  <a:pt x="57" y="742"/>
                  <a:pt x="66" y="742"/>
                </a:cubicBezTo>
                <a:cubicBezTo>
                  <a:pt x="95" y="742"/>
                  <a:pt x="135" y="708"/>
                  <a:pt x="201" y="556"/>
                </a:cubicBezTo>
                <a:cubicBezTo>
                  <a:pt x="249" y="444"/>
                  <a:pt x="278" y="320"/>
                  <a:pt x="296" y="201"/>
                </a:cubicBezTo>
                <a:cubicBezTo>
                  <a:pt x="302" y="83"/>
                  <a:pt x="296" y="0"/>
                  <a:pt x="278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7" name="Google Shape;237;p2"/>
          <p:cNvSpPr/>
          <p:nvPr/>
        </p:nvSpPr>
        <p:spPr>
          <a:xfrm>
            <a:off x="3309167" y="4825052"/>
            <a:ext cx="36327" cy="49006"/>
          </a:xfrm>
          <a:custGeom>
            <a:avLst/>
            <a:gdLst/>
            <a:ahLst/>
            <a:cxnLst/>
            <a:rect l="l" t="t" r="r" b="b"/>
            <a:pathLst>
              <a:path w="361" h="487" extrusionOk="0">
                <a:moveTo>
                  <a:pt x="32" y="0"/>
                </a:moveTo>
                <a:cubicBezTo>
                  <a:pt x="29" y="0"/>
                  <a:pt x="26" y="1"/>
                  <a:pt x="24" y="3"/>
                </a:cubicBezTo>
                <a:cubicBezTo>
                  <a:pt x="0" y="21"/>
                  <a:pt x="118" y="222"/>
                  <a:pt x="178" y="358"/>
                </a:cubicBezTo>
                <a:cubicBezTo>
                  <a:pt x="223" y="463"/>
                  <a:pt x="251" y="487"/>
                  <a:pt x="278" y="487"/>
                </a:cubicBezTo>
                <a:cubicBezTo>
                  <a:pt x="286" y="487"/>
                  <a:pt x="294" y="485"/>
                  <a:pt x="302" y="482"/>
                </a:cubicBezTo>
                <a:cubicBezTo>
                  <a:pt x="337" y="464"/>
                  <a:pt x="361" y="447"/>
                  <a:pt x="296" y="305"/>
                </a:cubicBezTo>
                <a:cubicBezTo>
                  <a:pt x="230" y="168"/>
                  <a:pt x="78" y="0"/>
                  <a:pt x="32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8" name="Google Shape;238;p2"/>
          <p:cNvSpPr/>
          <p:nvPr/>
        </p:nvSpPr>
        <p:spPr>
          <a:xfrm>
            <a:off x="3380511" y="4817606"/>
            <a:ext cx="14993" cy="63295"/>
          </a:xfrm>
          <a:custGeom>
            <a:avLst/>
            <a:gdLst/>
            <a:ahLst/>
            <a:cxnLst/>
            <a:rect l="l" t="t" r="r" b="b"/>
            <a:pathLst>
              <a:path w="149" h="629" extrusionOk="0">
                <a:moveTo>
                  <a:pt x="73" y="0"/>
                </a:moveTo>
                <a:cubicBezTo>
                  <a:pt x="72" y="0"/>
                  <a:pt x="72" y="0"/>
                  <a:pt x="72" y="0"/>
                </a:cubicBezTo>
                <a:cubicBezTo>
                  <a:pt x="36" y="0"/>
                  <a:pt x="24" y="272"/>
                  <a:pt x="12" y="444"/>
                </a:cubicBezTo>
                <a:cubicBezTo>
                  <a:pt x="1" y="615"/>
                  <a:pt x="24" y="627"/>
                  <a:pt x="60" y="627"/>
                </a:cubicBezTo>
                <a:cubicBezTo>
                  <a:pt x="64" y="628"/>
                  <a:pt x="69" y="628"/>
                  <a:pt x="74" y="628"/>
                </a:cubicBezTo>
                <a:cubicBezTo>
                  <a:pt x="104" y="628"/>
                  <a:pt x="132" y="604"/>
                  <a:pt x="143" y="450"/>
                </a:cubicBezTo>
                <a:cubicBezTo>
                  <a:pt x="148" y="274"/>
                  <a:pt x="108" y="0"/>
                  <a:pt x="73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9" name="Google Shape;239;p2"/>
          <p:cNvSpPr/>
          <p:nvPr/>
        </p:nvSpPr>
        <p:spPr>
          <a:xfrm>
            <a:off x="3434044" y="4836624"/>
            <a:ext cx="20327" cy="42968"/>
          </a:xfrm>
          <a:custGeom>
            <a:avLst/>
            <a:gdLst/>
            <a:ahLst/>
            <a:cxnLst/>
            <a:rect l="l" t="t" r="r" b="b"/>
            <a:pathLst>
              <a:path w="202" h="427" extrusionOk="0">
                <a:moveTo>
                  <a:pt x="159" y="0"/>
                </a:moveTo>
                <a:cubicBezTo>
                  <a:pt x="123" y="0"/>
                  <a:pt x="71" y="180"/>
                  <a:pt x="30" y="278"/>
                </a:cubicBezTo>
                <a:cubicBezTo>
                  <a:pt x="18" y="296"/>
                  <a:pt x="7" y="314"/>
                  <a:pt x="1" y="338"/>
                </a:cubicBezTo>
                <a:cubicBezTo>
                  <a:pt x="1" y="355"/>
                  <a:pt x="1" y="367"/>
                  <a:pt x="1" y="385"/>
                </a:cubicBezTo>
                <a:cubicBezTo>
                  <a:pt x="1" y="403"/>
                  <a:pt x="7" y="420"/>
                  <a:pt x="36" y="426"/>
                </a:cubicBezTo>
                <a:cubicBezTo>
                  <a:pt x="66" y="426"/>
                  <a:pt x="125" y="397"/>
                  <a:pt x="149" y="326"/>
                </a:cubicBezTo>
                <a:cubicBezTo>
                  <a:pt x="202" y="202"/>
                  <a:pt x="202" y="6"/>
                  <a:pt x="166" y="1"/>
                </a:cubicBezTo>
                <a:lnTo>
                  <a:pt x="160" y="1"/>
                </a:lnTo>
                <a:cubicBezTo>
                  <a:pt x="160" y="0"/>
                  <a:pt x="159" y="0"/>
                  <a:pt x="1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0" name="Google Shape;240;p2"/>
          <p:cNvSpPr/>
          <p:nvPr/>
        </p:nvSpPr>
        <p:spPr>
          <a:xfrm>
            <a:off x="2114979" y="5419935"/>
            <a:ext cx="18515" cy="44779"/>
          </a:xfrm>
          <a:custGeom>
            <a:avLst/>
            <a:gdLst/>
            <a:ahLst/>
            <a:cxnLst/>
            <a:rect l="l" t="t" r="r" b="b"/>
            <a:pathLst>
              <a:path w="184" h="445" extrusionOk="0">
                <a:moveTo>
                  <a:pt x="21" y="1"/>
                </a:moveTo>
                <a:cubicBezTo>
                  <a:pt x="20" y="1"/>
                  <a:pt x="19" y="1"/>
                  <a:pt x="18" y="1"/>
                </a:cubicBezTo>
                <a:cubicBezTo>
                  <a:pt x="1" y="13"/>
                  <a:pt x="7" y="60"/>
                  <a:pt x="18" y="125"/>
                </a:cubicBezTo>
                <a:cubicBezTo>
                  <a:pt x="24" y="214"/>
                  <a:pt x="36" y="273"/>
                  <a:pt x="36" y="320"/>
                </a:cubicBezTo>
                <a:cubicBezTo>
                  <a:pt x="48" y="433"/>
                  <a:pt x="72" y="439"/>
                  <a:pt x="107" y="445"/>
                </a:cubicBezTo>
                <a:cubicBezTo>
                  <a:pt x="143" y="445"/>
                  <a:pt x="184" y="439"/>
                  <a:pt x="166" y="303"/>
                </a:cubicBezTo>
                <a:cubicBezTo>
                  <a:pt x="160" y="232"/>
                  <a:pt x="137" y="161"/>
                  <a:pt x="107" y="96"/>
                </a:cubicBezTo>
                <a:lnTo>
                  <a:pt x="101" y="96"/>
                </a:lnTo>
                <a:cubicBezTo>
                  <a:pt x="73" y="40"/>
                  <a:pt x="35" y="1"/>
                  <a:pt x="21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1" name="Google Shape;241;p2"/>
          <p:cNvSpPr/>
          <p:nvPr/>
        </p:nvSpPr>
        <p:spPr>
          <a:xfrm>
            <a:off x="2174449" y="5412791"/>
            <a:ext cx="13786" cy="44377"/>
          </a:xfrm>
          <a:custGeom>
            <a:avLst/>
            <a:gdLst/>
            <a:ahLst/>
            <a:cxnLst/>
            <a:rect l="l" t="t" r="r" b="b"/>
            <a:pathLst>
              <a:path w="137" h="441" extrusionOk="0">
                <a:moveTo>
                  <a:pt x="93" y="1"/>
                </a:moveTo>
                <a:cubicBezTo>
                  <a:pt x="80" y="1"/>
                  <a:pt x="53" y="46"/>
                  <a:pt x="30" y="102"/>
                </a:cubicBezTo>
                <a:cubicBezTo>
                  <a:pt x="13" y="173"/>
                  <a:pt x="1" y="244"/>
                  <a:pt x="1" y="315"/>
                </a:cubicBezTo>
                <a:cubicBezTo>
                  <a:pt x="11" y="422"/>
                  <a:pt x="36" y="441"/>
                  <a:pt x="62" y="441"/>
                </a:cubicBezTo>
                <a:cubicBezTo>
                  <a:pt x="67" y="441"/>
                  <a:pt x="73" y="440"/>
                  <a:pt x="78" y="439"/>
                </a:cubicBezTo>
                <a:cubicBezTo>
                  <a:pt x="107" y="433"/>
                  <a:pt x="137" y="427"/>
                  <a:pt x="131" y="309"/>
                </a:cubicBezTo>
                <a:cubicBezTo>
                  <a:pt x="119" y="196"/>
                  <a:pt x="131" y="13"/>
                  <a:pt x="95" y="1"/>
                </a:cubicBezTo>
                <a:cubicBezTo>
                  <a:pt x="95" y="1"/>
                  <a:pt x="94" y="1"/>
                  <a:pt x="93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2" name="Google Shape;242;p2"/>
          <p:cNvSpPr/>
          <p:nvPr/>
        </p:nvSpPr>
        <p:spPr>
          <a:xfrm>
            <a:off x="2210172" y="5443583"/>
            <a:ext cx="17409" cy="21434"/>
          </a:xfrm>
          <a:custGeom>
            <a:avLst/>
            <a:gdLst/>
            <a:ahLst/>
            <a:cxnLst/>
            <a:rect l="l" t="t" r="r" b="b"/>
            <a:pathLst>
              <a:path w="173" h="213" extrusionOk="0">
                <a:moveTo>
                  <a:pt x="132" y="0"/>
                </a:moveTo>
                <a:cubicBezTo>
                  <a:pt x="98" y="0"/>
                  <a:pt x="34" y="68"/>
                  <a:pt x="18" y="127"/>
                </a:cubicBezTo>
                <a:cubicBezTo>
                  <a:pt x="1" y="192"/>
                  <a:pt x="24" y="198"/>
                  <a:pt x="60" y="210"/>
                </a:cubicBezTo>
                <a:cubicBezTo>
                  <a:pt x="69" y="211"/>
                  <a:pt x="78" y="212"/>
                  <a:pt x="86" y="212"/>
                </a:cubicBezTo>
                <a:cubicBezTo>
                  <a:pt x="110" y="212"/>
                  <a:pt x="129" y="203"/>
                  <a:pt x="143" y="168"/>
                </a:cubicBezTo>
                <a:cubicBezTo>
                  <a:pt x="154" y="115"/>
                  <a:pt x="172" y="20"/>
                  <a:pt x="143" y="3"/>
                </a:cubicBezTo>
                <a:cubicBezTo>
                  <a:pt x="140" y="1"/>
                  <a:pt x="136" y="0"/>
                  <a:pt x="132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3" name="Google Shape;243;p2"/>
          <p:cNvSpPr/>
          <p:nvPr/>
        </p:nvSpPr>
        <p:spPr>
          <a:xfrm>
            <a:off x="5746495" y="5733992"/>
            <a:ext cx="26868" cy="54540"/>
          </a:xfrm>
          <a:custGeom>
            <a:avLst/>
            <a:gdLst/>
            <a:ahLst/>
            <a:cxnLst/>
            <a:rect l="l" t="t" r="r" b="b"/>
            <a:pathLst>
              <a:path w="267" h="542" extrusionOk="0">
                <a:moveTo>
                  <a:pt x="228" y="1"/>
                </a:moveTo>
                <a:cubicBezTo>
                  <a:pt x="193" y="1"/>
                  <a:pt x="82" y="215"/>
                  <a:pt x="42" y="363"/>
                </a:cubicBezTo>
                <a:cubicBezTo>
                  <a:pt x="1" y="516"/>
                  <a:pt x="24" y="534"/>
                  <a:pt x="60" y="540"/>
                </a:cubicBezTo>
                <a:cubicBezTo>
                  <a:pt x="66" y="541"/>
                  <a:pt x="71" y="542"/>
                  <a:pt x="77" y="542"/>
                </a:cubicBezTo>
                <a:cubicBezTo>
                  <a:pt x="105" y="542"/>
                  <a:pt x="132" y="521"/>
                  <a:pt x="166" y="398"/>
                </a:cubicBezTo>
                <a:cubicBezTo>
                  <a:pt x="202" y="250"/>
                  <a:pt x="267" y="14"/>
                  <a:pt x="231" y="2"/>
                </a:cubicBezTo>
                <a:cubicBezTo>
                  <a:pt x="230" y="1"/>
                  <a:pt x="229" y="1"/>
                  <a:pt x="228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4" name="Google Shape;244;p2"/>
          <p:cNvSpPr/>
          <p:nvPr/>
        </p:nvSpPr>
        <p:spPr>
          <a:xfrm>
            <a:off x="5688836" y="5753011"/>
            <a:ext cx="20931" cy="43069"/>
          </a:xfrm>
          <a:custGeom>
            <a:avLst/>
            <a:gdLst/>
            <a:ahLst/>
            <a:cxnLst/>
            <a:rect l="l" t="t" r="r" b="b"/>
            <a:pathLst>
              <a:path w="208" h="428" extrusionOk="0">
                <a:moveTo>
                  <a:pt x="35" y="1"/>
                </a:moveTo>
                <a:cubicBezTo>
                  <a:pt x="33" y="1"/>
                  <a:pt x="31" y="1"/>
                  <a:pt x="30" y="2"/>
                </a:cubicBezTo>
                <a:cubicBezTo>
                  <a:pt x="0" y="14"/>
                  <a:pt x="42" y="197"/>
                  <a:pt x="59" y="310"/>
                </a:cubicBezTo>
                <a:cubicBezTo>
                  <a:pt x="77" y="428"/>
                  <a:pt x="107" y="428"/>
                  <a:pt x="142" y="428"/>
                </a:cubicBezTo>
                <a:cubicBezTo>
                  <a:pt x="178" y="422"/>
                  <a:pt x="207" y="410"/>
                  <a:pt x="183" y="286"/>
                </a:cubicBezTo>
                <a:cubicBezTo>
                  <a:pt x="161" y="168"/>
                  <a:pt x="74" y="1"/>
                  <a:pt x="35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5" name="Google Shape;245;p2"/>
          <p:cNvSpPr/>
          <p:nvPr/>
        </p:nvSpPr>
        <p:spPr>
          <a:xfrm>
            <a:off x="5278883" y="5069451"/>
            <a:ext cx="21534" cy="43270"/>
          </a:xfrm>
          <a:custGeom>
            <a:avLst/>
            <a:gdLst/>
            <a:ahLst/>
            <a:cxnLst/>
            <a:rect l="l" t="t" r="r" b="b"/>
            <a:pathLst>
              <a:path w="214" h="430" extrusionOk="0">
                <a:moveTo>
                  <a:pt x="41" y="1"/>
                </a:moveTo>
                <a:cubicBezTo>
                  <a:pt x="39" y="1"/>
                  <a:pt x="37" y="1"/>
                  <a:pt x="36" y="2"/>
                </a:cubicBezTo>
                <a:cubicBezTo>
                  <a:pt x="1" y="14"/>
                  <a:pt x="42" y="197"/>
                  <a:pt x="66" y="315"/>
                </a:cubicBezTo>
                <a:cubicBezTo>
                  <a:pt x="81" y="410"/>
                  <a:pt x="104" y="429"/>
                  <a:pt x="132" y="429"/>
                </a:cubicBezTo>
                <a:cubicBezTo>
                  <a:pt x="138" y="429"/>
                  <a:pt x="143" y="428"/>
                  <a:pt x="148" y="428"/>
                </a:cubicBezTo>
                <a:cubicBezTo>
                  <a:pt x="184" y="422"/>
                  <a:pt x="213" y="410"/>
                  <a:pt x="190" y="286"/>
                </a:cubicBezTo>
                <a:cubicBezTo>
                  <a:pt x="167" y="167"/>
                  <a:pt x="75" y="1"/>
                  <a:pt x="41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6" name="Google Shape;246;p2"/>
          <p:cNvSpPr/>
          <p:nvPr/>
        </p:nvSpPr>
        <p:spPr>
          <a:xfrm>
            <a:off x="5333020" y="5068344"/>
            <a:ext cx="13182" cy="38238"/>
          </a:xfrm>
          <a:custGeom>
            <a:avLst/>
            <a:gdLst/>
            <a:ahLst/>
            <a:cxnLst/>
            <a:rect l="l" t="t" r="r" b="b"/>
            <a:pathLst>
              <a:path w="131" h="380" extrusionOk="0">
                <a:moveTo>
                  <a:pt x="66" y="1"/>
                </a:moveTo>
                <a:cubicBezTo>
                  <a:pt x="30" y="1"/>
                  <a:pt x="1" y="161"/>
                  <a:pt x="1" y="267"/>
                </a:cubicBezTo>
                <a:cubicBezTo>
                  <a:pt x="1" y="373"/>
                  <a:pt x="30" y="379"/>
                  <a:pt x="66" y="379"/>
                </a:cubicBezTo>
                <a:cubicBezTo>
                  <a:pt x="101" y="379"/>
                  <a:pt x="131" y="373"/>
                  <a:pt x="131" y="267"/>
                </a:cubicBezTo>
                <a:cubicBezTo>
                  <a:pt x="131" y="161"/>
                  <a:pt x="101" y="1"/>
                  <a:pt x="6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7" name="Google Shape;247;p2"/>
          <p:cNvSpPr/>
          <p:nvPr/>
        </p:nvSpPr>
        <p:spPr>
          <a:xfrm>
            <a:off x="5372868" y="5052244"/>
            <a:ext cx="38742" cy="55446"/>
          </a:xfrm>
          <a:custGeom>
            <a:avLst/>
            <a:gdLst/>
            <a:ahLst/>
            <a:cxnLst/>
            <a:rect l="l" t="t" r="r" b="b"/>
            <a:pathLst>
              <a:path w="385" h="551" extrusionOk="0">
                <a:moveTo>
                  <a:pt x="345" y="0"/>
                </a:moveTo>
                <a:cubicBezTo>
                  <a:pt x="305" y="0"/>
                  <a:pt x="181" y="219"/>
                  <a:pt x="95" y="356"/>
                </a:cubicBezTo>
                <a:cubicBezTo>
                  <a:pt x="1" y="498"/>
                  <a:pt x="18" y="516"/>
                  <a:pt x="48" y="539"/>
                </a:cubicBezTo>
                <a:cubicBezTo>
                  <a:pt x="57" y="545"/>
                  <a:pt x="68" y="551"/>
                  <a:pt x="80" y="551"/>
                </a:cubicBezTo>
                <a:cubicBezTo>
                  <a:pt x="106" y="551"/>
                  <a:pt x="142" y="525"/>
                  <a:pt x="202" y="421"/>
                </a:cubicBezTo>
                <a:cubicBezTo>
                  <a:pt x="296" y="273"/>
                  <a:pt x="385" y="13"/>
                  <a:pt x="350" y="1"/>
                </a:cubicBezTo>
                <a:cubicBezTo>
                  <a:pt x="348" y="1"/>
                  <a:pt x="347" y="0"/>
                  <a:pt x="345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8" name="Google Shape;248;p2"/>
          <p:cNvSpPr/>
          <p:nvPr/>
        </p:nvSpPr>
        <p:spPr>
          <a:xfrm>
            <a:off x="4883822" y="5116545"/>
            <a:ext cx="9660" cy="35823"/>
          </a:xfrm>
          <a:custGeom>
            <a:avLst/>
            <a:gdLst/>
            <a:ahLst/>
            <a:cxnLst/>
            <a:rect l="l" t="t" r="r" b="b"/>
            <a:pathLst>
              <a:path w="96" h="356" extrusionOk="0">
                <a:moveTo>
                  <a:pt x="36" y="1"/>
                </a:moveTo>
                <a:cubicBezTo>
                  <a:pt x="13" y="1"/>
                  <a:pt x="1" y="84"/>
                  <a:pt x="13" y="184"/>
                </a:cubicBezTo>
                <a:cubicBezTo>
                  <a:pt x="18" y="279"/>
                  <a:pt x="42" y="356"/>
                  <a:pt x="66" y="356"/>
                </a:cubicBezTo>
                <a:cubicBezTo>
                  <a:pt x="84" y="356"/>
                  <a:pt x="95" y="273"/>
                  <a:pt x="89" y="178"/>
                </a:cubicBezTo>
                <a:cubicBezTo>
                  <a:pt x="78" y="78"/>
                  <a:pt x="54" y="1"/>
                  <a:pt x="36" y="1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9" name="Google Shape;249;p2"/>
          <p:cNvSpPr/>
          <p:nvPr/>
        </p:nvSpPr>
        <p:spPr>
          <a:xfrm>
            <a:off x="6714343" y="3872807"/>
            <a:ext cx="3099826" cy="1014526"/>
          </a:xfrm>
          <a:custGeom>
            <a:avLst/>
            <a:gdLst/>
            <a:ahLst/>
            <a:cxnLst/>
            <a:rect l="l" t="t" r="r" b="b"/>
            <a:pathLst>
              <a:path w="20049" h="10082" extrusionOk="0">
                <a:moveTo>
                  <a:pt x="8372" y="1"/>
                </a:moveTo>
                <a:cubicBezTo>
                  <a:pt x="8195" y="1"/>
                  <a:pt x="8017" y="54"/>
                  <a:pt x="7870" y="154"/>
                </a:cubicBezTo>
                <a:cubicBezTo>
                  <a:pt x="7698" y="261"/>
                  <a:pt x="7562" y="420"/>
                  <a:pt x="7485" y="604"/>
                </a:cubicBezTo>
                <a:cubicBezTo>
                  <a:pt x="7426" y="763"/>
                  <a:pt x="7391" y="923"/>
                  <a:pt x="7397" y="1088"/>
                </a:cubicBezTo>
                <a:cubicBezTo>
                  <a:pt x="7397" y="1219"/>
                  <a:pt x="7408" y="1343"/>
                  <a:pt x="7438" y="1467"/>
                </a:cubicBezTo>
                <a:lnTo>
                  <a:pt x="7438" y="1473"/>
                </a:lnTo>
                <a:cubicBezTo>
                  <a:pt x="7444" y="1496"/>
                  <a:pt x="7444" y="1514"/>
                  <a:pt x="7432" y="1526"/>
                </a:cubicBezTo>
                <a:cubicBezTo>
                  <a:pt x="7420" y="1544"/>
                  <a:pt x="7402" y="1550"/>
                  <a:pt x="7379" y="1550"/>
                </a:cubicBezTo>
                <a:cubicBezTo>
                  <a:pt x="7337" y="1544"/>
                  <a:pt x="7296" y="1544"/>
                  <a:pt x="7255" y="1544"/>
                </a:cubicBezTo>
                <a:cubicBezTo>
                  <a:pt x="6859" y="1544"/>
                  <a:pt x="6652" y="1709"/>
                  <a:pt x="6533" y="1875"/>
                </a:cubicBezTo>
                <a:cubicBezTo>
                  <a:pt x="6457" y="1981"/>
                  <a:pt x="6409" y="2105"/>
                  <a:pt x="6391" y="2235"/>
                </a:cubicBezTo>
                <a:cubicBezTo>
                  <a:pt x="6386" y="2259"/>
                  <a:pt x="6374" y="2283"/>
                  <a:pt x="6350" y="2289"/>
                </a:cubicBezTo>
                <a:cubicBezTo>
                  <a:pt x="6345" y="2290"/>
                  <a:pt x="6340" y="2291"/>
                  <a:pt x="6335" y="2291"/>
                </a:cubicBezTo>
                <a:cubicBezTo>
                  <a:pt x="6320" y="2291"/>
                  <a:pt x="6304" y="2286"/>
                  <a:pt x="6291" y="2277"/>
                </a:cubicBezTo>
                <a:lnTo>
                  <a:pt x="6279" y="2265"/>
                </a:lnTo>
                <a:cubicBezTo>
                  <a:pt x="6273" y="2259"/>
                  <a:pt x="6255" y="2247"/>
                  <a:pt x="6238" y="2230"/>
                </a:cubicBezTo>
                <a:cubicBezTo>
                  <a:pt x="6190" y="2194"/>
                  <a:pt x="6137" y="2159"/>
                  <a:pt x="6084" y="2129"/>
                </a:cubicBezTo>
                <a:cubicBezTo>
                  <a:pt x="5918" y="2034"/>
                  <a:pt x="5735" y="1981"/>
                  <a:pt x="5546" y="1981"/>
                </a:cubicBezTo>
                <a:cubicBezTo>
                  <a:pt x="5339" y="1981"/>
                  <a:pt x="5132" y="2052"/>
                  <a:pt x="4961" y="2170"/>
                </a:cubicBezTo>
                <a:cubicBezTo>
                  <a:pt x="4789" y="2277"/>
                  <a:pt x="4653" y="2437"/>
                  <a:pt x="4570" y="2620"/>
                </a:cubicBezTo>
                <a:cubicBezTo>
                  <a:pt x="4505" y="2768"/>
                  <a:pt x="4470" y="2927"/>
                  <a:pt x="4476" y="3087"/>
                </a:cubicBezTo>
                <a:cubicBezTo>
                  <a:pt x="4476" y="3217"/>
                  <a:pt x="4494" y="3353"/>
                  <a:pt x="4535" y="3483"/>
                </a:cubicBezTo>
                <a:lnTo>
                  <a:pt x="4535" y="3489"/>
                </a:lnTo>
                <a:cubicBezTo>
                  <a:pt x="4541" y="3507"/>
                  <a:pt x="4535" y="3524"/>
                  <a:pt x="4523" y="3542"/>
                </a:cubicBezTo>
                <a:cubicBezTo>
                  <a:pt x="4517" y="3554"/>
                  <a:pt x="4494" y="3566"/>
                  <a:pt x="4476" y="3566"/>
                </a:cubicBezTo>
                <a:cubicBezTo>
                  <a:pt x="3985" y="3566"/>
                  <a:pt x="3719" y="3690"/>
                  <a:pt x="3577" y="3832"/>
                </a:cubicBezTo>
                <a:cubicBezTo>
                  <a:pt x="3471" y="3944"/>
                  <a:pt x="3412" y="4092"/>
                  <a:pt x="3412" y="4252"/>
                </a:cubicBezTo>
                <a:cubicBezTo>
                  <a:pt x="3412" y="4287"/>
                  <a:pt x="3418" y="4317"/>
                  <a:pt x="3423" y="4352"/>
                </a:cubicBezTo>
                <a:cubicBezTo>
                  <a:pt x="3432" y="4392"/>
                  <a:pt x="3399" y="4424"/>
                  <a:pt x="3364" y="4424"/>
                </a:cubicBezTo>
                <a:cubicBezTo>
                  <a:pt x="3352" y="4424"/>
                  <a:pt x="3340" y="4420"/>
                  <a:pt x="3329" y="4411"/>
                </a:cubicBezTo>
                <a:cubicBezTo>
                  <a:pt x="3252" y="4358"/>
                  <a:pt x="3163" y="4317"/>
                  <a:pt x="3075" y="4293"/>
                </a:cubicBezTo>
                <a:cubicBezTo>
                  <a:pt x="2933" y="4252"/>
                  <a:pt x="2791" y="4228"/>
                  <a:pt x="2643" y="4222"/>
                </a:cubicBezTo>
                <a:cubicBezTo>
                  <a:pt x="2636" y="4222"/>
                  <a:pt x="2629" y="4222"/>
                  <a:pt x="2623" y="4222"/>
                </a:cubicBezTo>
                <a:cubicBezTo>
                  <a:pt x="2346" y="4222"/>
                  <a:pt x="2077" y="4339"/>
                  <a:pt x="1886" y="4541"/>
                </a:cubicBezTo>
                <a:cubicBezTo>
                  <a:pt x="1691" y="4748"/>
                  <a:pt x="1591" y="5026"/>
                  <a:pt x="1597" y="5310"/>
                </a:cubicBezTo>
                <a:cubicBezTo>
                  <a:pt x="1597" y="5475"/>
                  <a:pt x="1620" y="5641"/>
                  <a:pt x="1679" y="5801"/>
                </a:cubicBezTo>
                <a:lnTo>
                  <a:pt x="1679" y="5807"/>
                </a:lnTo>
                <a:cubicBezTo>
                  <a:pt x="1689" y="5846"/>
                  <a:pt x="1662" y="5882"/>
                  <a:pt x="1625" y="5882"/>
                </a:cubicBezTo>
                <a:cubicBezTo>
                  <a:pt x="1618" y="5882"/>
                  <a:pt x="1610" y="5880"/>
                  <a:pt x="1602" y="5877"/>
                </a:cubicBezTo>
                <a:lnTo>
                  <a:pt x="1597" y="5877"/>
                </a:lnTo>
                <a:lnTo>
                  <a:pt x="1561" y="5872"/>
                </a:lnTo>
                <a:cubicBezTo>
                  <a:pt x="1514" y="5860"/>
                  <a:pt x="1472" y="5860"/>
                  <a:pt x="1425" y="5854"/>
                </a:cubicBezTo>
                <a:cubicBezTo>
                  <a:pt x="1254" y="5854"/>
                  <a:pt x="982" y="5919"/>
                  <a:pt x="698" y="6256"/>
                </a:cubicBezTo>
                <a:cubicBezTo>
                  <a:pt x="568" y="6410"/>
                  <a:pt x="503" y="6605"/>
                  <a:pt x="503" y="6806"/>
                </a:cubicBezTo>
                <a:cubicBezTo>
                  <a:pt x="515" y="7066"/>
                  <a:pt x="597" y="7326"/>
                  <a:pt x="739" y="7551"/>
                </a:cubicBezTo>
                <a:cubicBezTo>
                  <a:pt x="757" y="7580"/>
                  <a:pt x="745" y="7622"/>
                  <a:pt x="716" y="7633"/>
                </a:cubicBezTo>
                <a:cubicBezTo>
                  <a:pt x="479" y="7769"/>
                  <a:pt x="284" y="7965"/>
                  <a:pt x="154" y="8207"/>
                </a:cubicBezTo>
                <a:cubicBezTo>
                  <a:pt x="48" y="8408"/>
                  <a:pt x="0" y="8633"/>
                  <a:pt x="6" y="8857"/>
                </a:cubicBezTo>
                <a:cubicBezTo>
                  <a:pt x="6" y="9425"/>
                  <a:pt x="284" y="9957"/>
                  <a:pt x="355" y="10081"/>
                </a:cubicBezTo>
                <a:lnTo>
                  <a:pt x="19848" y="10046"/>
                </a:lnTo>
                <a:cubicBezTo>
                  <a:pt x="19978" y="9898"/>
                  <a:pt x="20049" y="9703"/>
                  <a:pt x="20037" y="9508"/>
                </a:cubicBezTo>
                <a:cubicBezTo>
                  <a:pt x="20031" y="9271"/>
                  <a:pt x="19978" y="9035"/>
                  <a:pt x="19883" y="8816"/>
                </a:cubicBezTo>
                <a:lnTo>
                  <a:pt x="19860" y="8822"/>
                </a:lnTo>
                <a:cubicBezTo>
                  <a:pt x="19807" y="8692"/>
                  <a:pt x="19747" y="8568"/>
                  <a:pt x="19677" y="8449"/>
                </a:cubicBezTo>
                <a:lnTo>
                  <a:pt x="19677" y="8443"/>
                </a:lnTo>
                <a:cubicBezTo>
                  <a:pt x="19665" y="8432"/>
                  <a:pt x="19665" y="8414"/>
                  <a:pt x="19671" y="8396"/>
                </a:cubicBezTo>
                <a:cubicBezTo>
                  <a:pt x="19718" y="8254"/>
                  <a:pt x="19742" y="8101"/>
                  <a:pt x="19742" y="7953"/>
                </a:cubicBezTo>
                <a:cubicBezTo>
                  <a:pt x="19747" y="7781"/>
                  <a:pt x="19700" y="7610"/>
                  <a:pt x="19606" y="7468"/>
                </a:cubicBezTo>
                <a:cubicBezTo>
                  <a:pt x="19523" y="7350"/>
                  <a:pt x="19416" y="7255"/>
                  <a:pt x="19292" y="7190"/>
                </a:cubicBezTo>
                <a:cubicBezTo>
                  <a:pt x="19121" y="7101"/>
                  <a:pt x="18932" y="7048"/>
                  <a:pt x="18736" y="7030"/>
                </a:cubicBezTo>
                <a:lnTo>
                  <a:pt x="18731" y="7030"/>
                </a:lnTo>
                <a:cubicBezTo>
                  <a:pt x="18707" y="7024"/>
                  <a:pt x="18689" y="7013"/>
                  <a:pt x="18683" y="6995"/>
                </a:cubicBezTo>
                <a:cubicBezTo>
                  <a:pt x="18671" y="6977"/>
                  <a:pt x="18671" y="6959"/>
                  <a:pt x="18683" y="6942"/>
                </a:cubicBezTo>
                <a:lnTo>
                  <a:pt x="18689" y="6924"/>
                </a:lnTo>
                <a:cubicBezTo>
                  <a:pt x="18695" y="6912"/>
                  <a:pt x="18707" y="6894"/>
                  <a:pt x="18719" y="6871"/>
                </a:cubicBezTo>
                <a:cubicBezTo>
                  <a:pt x="18742" y="6823"/>
                  <a:pt x="18772" y="6753"/>
                  <a:pt x="18807" y="6676"/>
                </a:cubicBezTo>
                <a:cubicBezTo>
                  <a:pt x="18878" y="6492"/>
                  <a:pt x="18926" y="6297"/>
                  <a:pt x="18932" y="6102"/>
                </a:cubicBezTo>
                <a:cubicBezTo>
                  <a:pt x="18932" y="6002"/>
                  <a:pt x="18914" y="5895"/>
                  <a:pt x="18872" y="5801"/>
                </a:cubicBezTo>
                <a:cubicBezTo>
                  <a:pt x="18825" y="5700"/>
                  <a:pt x="18754" y="5617"/>
                  <a:pt x="18660" y="5552"/>
                </a:cubicBezTo>
                <a:cubicBezTo>
                  <a:pt x="18518" y="5458"/>
                  <a:pt x="18352" y="5405"/>
                  <a:pt x="18181" y="5405"/>
                </a:cubicBezTo>
                <a:cubicBezTo>
                  <a:pt x="17790" y="5405"/>
                  <a:pt x="17459" y="5671"/>
                  <a:pt x="17424" y="5700"/>
                </a:cubicBezTo>
                <a:cubicBezTo>
                  <a:pt x="17414" y="5710"/>
                  <a:pt x="17401" y="5717"/>
                  <a:pt x="17388" y="5717"/>
                </a:cubicBezTo>
                <a:cubicBezTo>
                  <a:pt x="17379" y="5717"/>
                  <a:pt x="17369" y="5713"/>
                  <a:pt x="17359" y="5706"/>
                </a:cubicBezTo>
                <a:cubicBezTo>
                  <a:pt x="17335" y="5694"/>
                  <a:pt x="17323" y="5671"/>
                  <a:pt x="17329" y="5647"/>
                </a:cubicBezTo>
                <a:cubicBezTo>
                  <a:pt x="17347" y="5564"/>
                  <a:pt x="17353" y="5481"/>
                  <a:pt x="17353" y="5393"/>
                </a:cubicBezTo>
                <a:cubicBezTo>
                  <a:pt x="17359" y="5286"/>
                  <a:pt x="17335" y="5180"/>
                  <a:pt x="17288" y="5079"/>
                </a:cubicBezTo>
                <a:cubicBezTo>
                  <a:pt x="17252" y="5008"/>
                  <a:pt x="17193" y="4949"/>
                  <a:pt x="17128" y="4908"/>
                </a:cubicBezTo>
                <a:cubicBezTo>
                  <a:pt x="17002" y="4836"/>
                  <a:pt x="16866" y="4801"/>
                  <a:pt x="16728" y="4801"/>
                </a:cubicBezTo>
                <a:cubicBezTo>
                  <a:pt x="16718" y="4801"/>
                  <a:pt x="16707" y="4801"/>
                  <a:pt x="16697" y="4801"/>
                </a:cubicBezTo>
                <a:cubicBezTo>
                  <a:pt x="16632" y="4801"/>
                  <a:pt x="16567" y="4807"/>
                  <a:pt x="16502" y="4819"/>
                </a:cubicBezTo>
                <a:cubicBezTo>
                  <a:pt x="16499" y="4819"/>
                  <a:pt x="16497" y="4820"/>
                  <a:pt x="16494" y="4820"/>
                </a:cubicBezTo>
                <a:cubicBezTo>
                  <a:pt x="16450" y="4820"/>
                  <a:pt x="16414" y="4770"/>
                  <a:pt x="16442" y="4730"/>
                </a:cubicBezTo>
                <a:lnTo>
                  <a:pt x="16448" y="4725"/>
                </a:lnTo>
                <a:cubicBezTo>
                  <a:pt x="16448" y="4713"/>
                  <a:pt x="16454" y="4707"/>
                  <a:pt x="16460" y="4695"/>
                </a:cubicBezTo>
                <a:cubicBezTo>
                  <a:pt x="16472" y="4671"/>
                  <a:pt x="16490" y="4630"/>
                  <a:pt x="16508" y="4589"/>
                </a:cubicBezTo>
                <a:cubicBezTo>
                  <a:pt x="16549" y="4470"/>
                  <a:pt x="16573" y="4352"/>
                  <a:pt x="16573" y="4228"/>
                </a:cubicBezTo>
                <a:cubicBezTo>
                  <a:pt x="16573" y="4003"/>
                  <a:pt x="16496" y="3749"/>
                  <a:pt x="16206" y="3518"/>
                </a:cubicBezTo>
                <a:cubicBezTo>
                  <a:pt x="16046" y="3388"/>
                  <a:pt x="15845" y="3312"/>
                  <a:pt x="15638" y="3306"/>
                </a:cubicBezTo>
                <a:cubicBezTo>
                  <a:pt x="15479" y="3312"/>
                  <a:pt x="15319" y="3353"/>
                  <a:pt x="15183" y="3436"/>
                </a:cubicBezTo>
                <a:cubicBezTo>
                  <a:pt x="15106" y="3477"/>
                  <a:pt x="15041" y="3530"/>
                  <a:pt x="14976" y="3589"/>
                </a:cubicBezTo>
                <a:cubicBezTo>
                  <a:pt x="14965" y="3601"/>
                  <a:pt x="14951" y="3607"/>
                  <a:pt x="14936" y="3607"/>
                </a:cubicBezTo>
                <a:cubicBezTo>
                  <a:pt x="14928" y="3607"/>
                  <a:pt x="14920" y="3605"/>
                  <a:pt x="14911" y="3601"/>
                </a:cubicBezTo>
                <a:cubicBezTo>
                  <a:pt x="14888" y="3595"/>
                  <a:pt x="14876" y="3572"/>
                  <a:pt x="14876" y="3548"/>
                </a:cubicBezTo>
                <a:lnTo>
                  <a:pt x="14876" y="3524"/>
                </a:lnTo>
                <a:cubicBezTo>
                  <a:pt x="14876" y="3288"/>
                  <a:pt x="14793" y="3170"/>
                  <a:pt x="14681" y="3099"/>
                </a:cubicBezTo>
                <a:cubicBezTo>
                  <a:pt x="14583" y="3039"/>
                  <a:pt x="14471" y="3009"/>
                  <a:pt x="14352" y="3009"/>
                </a:cubicBezTo>
                <a:cubicBezTo>
                  <a:pt x="14342" y="3009"/>
                  <a:pt x="14331" y="3010"/>
                  <a:pt x="14320" y="3010"/>
                </a:cubicBezTo>
                <a:cubicBezTo>
                  <a:pt x="14273" y="3010"/>
                  <a:pt x="14219" y="3010"/>
                  <a:pt x="14166" y="3022"/>
                </a:cubicBezTo>
                <a:cubicBezTo>
                  <a:pt x="14163" y="3023"/>
                  <a:pt x="14160" y="3023"/>
                  <a:pt x="14156" y="3023"/>
                </a:cubicBezTo>
                <a:cubicBezTo>
                  <a:pt x="14140" y="3023"/>
                  <a:pt x="14123" y="3013"/>
                  <a:pt x="14113" y="2998"/>
                </a:cubicBezTo>
                <a:cubicBezTo>
                  <a:pt x="14095" y="2986"/>
                  <a:pt x="14095" y="2963"/>
                  <a:pt x="14101" y="2939"/>
                </a:cubicBezTo>
                <a:lnTo>
                  <a:pt x="14101" y="2933"/>
                </a:lnTo>
                <a:cubicBezTo>
                  <a:pt x="14101" y="2927"/>
                  <a:pt x="14107" y="2915"/>
                  <a:pt x="14113" y="2904"/>
                </a:cubicBezTo>
                <a:cubicBezTo>
                  <a:pt x="14119" y="2880"/>
                  <a:pt x="14131" y="2839"/>
                  <a:pt x="14143" y="2797"/>
                </a:cubicBezTo>
                <a:cubicBezTo>
                  <a:pt x="14172" y="2679"/>
                  <a:pt x="14190" y="2555"/>
                  <a:pt x="14190" y="2431"/>
                </a:cubicBezTo>
                <a:cubicBezTo>
                  <a:pt x="14196" y="2105"/>
                  <a:pt x="14054" y="1792"/>
                  <a:pt x="13806" y="1585"/>
                </a:cubicBezTo>
                <a:cubicBezTo>
                  <a:pt x="13670" y="1461"/>
                  <a:pt x="13492" y="1390"/>
                  <a:pt x="13309" y="1384"/>
                </a:cubicBezTo>
                <a:cubicBezTo>
                  <a:pt x="13149" y="1390"/>
                  <a:pt x="12996" y="1443"/>
                  <a:pt x="12865" y="1532"/>
                </a:cubicBezTo>
                <a:cubicBezTo>
                  <a:pt x="12789" y="1585"/>
                  <a:pt x="12718" y="1644"/>
                  <a:pt x="12659" y="1709"/>
                </a:cubicBezTo>
                <a:cubicBezTo>
                  <a:pt x="12645" y="1723"/>
                  <a:pt x="12629" y="1729"/>
                  <a:pt x="12609" y="1729"/>
                </a:cubicBezTo>
                <a:cubicBezTo>
                  <a:pt x="12602" y="1729"/>
                  <a:pt x="12595" y="1729"/>
                  <a:pt x="12588" y="1727"/>
                </a:cubicBezTo>
                <a:cubicBezTo>
                  <a:pt x="12564" y="1715"/>
                  <a:pt x="12552" y="1692"/>
                  <a:pt x="12558" y="1662"/>
                </a:cubicBezTo>
                <a:lnTo>
                  <a:pt x="12558" y="1644"/>
                </a:lnTo>
                <a:cubicBezTo>
                  <a:pt x="12558" y="1627"/>
                  <a:pt x="12558" y="1609"/>
                  <a:pt x="12564" y="1579"/>
                </a:cubicBezTo>
                <a:cubicBezTo>
                  <a:pt x="12564" y="1532"/>
                  <a:pt x="12570" y="1455"/>
                  <a:pt x="12570" y="1366"/>
                </a:cubicBezTo>
                <a:cubicBezTo>
                  <a:pt x="12576" y="1154"/>
                  <a:pt x="12540" y="935"/>
                  <a:pt x="12469" y="734"/>
                </a:cubicBezTo>
                <a:cubicBezTo>
                  <a:pt x="12393" y="521"/>
                  <a:pt x="12257" y="344"/>
                  <a:pt x="12026" y="261"/>
                </a:cubicBezTo>
                <a:cubicBezTo>
                  <a:pt x="11943" y="231"/>
                  <a:pt x="11849" y="219"/>
                  <a:pt x="11754" y="213"/>
                </a:cubicBezTo>
                <a:cubicBezTo>
                  <a:pt x="11512" y="225"/>
                  <a:pt x="11281" y="314"/>
                  <a:pt x="11098" y="474"/>
                </a:cubicBezTo>
                <a:cubicBezTo>
                  <a:pt x="10985" y="562"/>
                  <a:pt x="10879" y="669"/>
                  <a:pt x="10790" y="781"/>
                </a:cubicBezTo>
                <a:lnTo>
                  <a:pt x="10790" y="787"/>
                </a:lnTo>
                <a:cubicBezTo>
                  <a:pt x="10781" y="802"/>
                  <a:pt x="10763" y="812"/>
                  <a:pt x="10744" y="812"/>
                </a:cubicBezTo>
                <a:cubicBezTo>
                  <a:pt x="10740" y="812"/>
                  <a:pt x="10735" y="812"/>
                  <a:pt x="10731" y="811"/>
                </a:cubicBezTo>
                <a:cubicBezTo>
                  <a:pt x="10713" y="811"/>
                  <a:pt x="10696" y="799"/>
                  <a:pt x="10684" y="775"/>
                </a:cubicBezTo>
                <a:cubicBezTo>
                  <a:pt x="10625" y="598"/>
                  <a:pt x="10512" y="438"/>
                  <a:pt x="10370" y="314"/>
                </a:cubicBezTo>
                <a:cubicBezTo>
                  <a:pt x="10276" y="237"/>
                  <a:pt x="10158" y="196"/>
                  <a:pt x="10033" y="196"/>
                </a:cubicBezTo>
                <a:cubicBezTo>
                  <a:pt x="9862" y="208"/>
                  <a:pt x="9696" y="261"/>
                  <a:pt x="9555" y="361"/>
                </a:cubicBezTo>
                <a:cubicBezTo>
                  <a:pt x="9466" y="420"/>
                  <a:pt x="9377" y="485"/>
                  <a:pt x="9300" y="556"/>
                </a:cubicBezTo>
                <a:cubicBezTo>
                  <a:pt x="9289" y="570"/>
                  <a:pt x="9274" y="576"/>
                  <a:pt x="9259" y="576"/>
                </a:cubicBezTo>
                <a:cubicBezTo>
                  <a:pt x="9229" y="576"/>
                  <a:pt x="9200" y="551"/>
                  <a:pt x="9200" y="515"/>
                </a:cubicBezTo>
                <a:cubicBezTo>
                  <a:pt x="9194" y="468"/>
                  <a:pt x="9170" y="426"/>
                  <a:pt x="9141" y="385"/>
                </a:cubicBezTo>
                <a:cubicBezTo>
                  <a:pt x="9093" y="320"/>
                  <a:pt x="9034" y="261"/>
                  <a:pt x="8963" y="208"/>
                </a:cubicBezTo>
                <a:cubicBezTo>
                  <a:pt x="8798" y="77"/>
                  <a:pt x="8585" y="1"/>
                  <a:pt x="837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0" name="Google Shape;250;p2"/>
          <p:cNvSpPr/>
          <p:nvPr/>
        </p:nvSpPr>
        <p:spPr>
          <a:xfrm>
            <a:off x="6696476" y="3860933"/>
            <a:ext cx="3135542" cy="1038275"/>
          </a:xfrm>
          <a:custGeom>
            <a:avLst/>
            <a:gdLst/>
            <a:ahLst/>
            <a:cxnLst/>
            <a:rect l="l" t="t" r="r" b="b"/>
            <a:pathLst>
              <a:path w="20280" h="10318" extrusionOk="0">
                <a:moveTo>
                  <a:pt x="8490" y="113"/>
                </a:moveTo>
                <a:cubicBezTo>
                  <a:pt x="8703" y="119"/>
                  <a:pt x="8910" y="190"/>
                  <a:pt x="9082" y="326"/>
                </a:cubicBezTo>
                <a:cubicBezTo>
                  <a:pt x="9147" y="373"/>
                  <a:pt x="9206" y="432"/>
                  <a:pt x="9259" y="503"/>
                </a:cubicBezTo>
                <a:cubicBezTo>
                  <a:pt x="9289" y="538"/>
                  <a:pt x="9306" y="586"/>
                  <a:pt x="9318" y="633"/>
                </a:cubicBezTo>
                <a:cubicBezTo>
                  <a:pt x="9314" y="669"/>
                  <a:pt x="9342" y="691"/>
                  <a:pt x="9374" y="691"/>
                </a:cubicBezTo>
                <a:cubicBezTo>
                  <a:pt x="9389" y="691"/>
                  <a:pt x="9405" y="686"/>
                  <a:pt x="9419" y="674"/>
                </a:cubicBezTo>
                <a:cubicBezTo>
                  <a:pt x="9496" y="598"/>
                  <a:pt x="9578" y="532"/>
                  <a:pt x="9673" y="473"/>
                </a:cubicBezTo>
                <a:cubicBezTo>
                  <a:pt x="9815" y="379"/>
                  <a:pt x="9980" y="320"/>
                  <a:pt x="10152" y="314"/>
                </a:cubicBezTo>
                <a:cubicBezTo>
                  <a:pt x="10276" y="314"/>
                  <a:pt x="10394" y="355"/>
                  <a:pt x="10489" y="432"/>
                </a:cubicBezTo>
                <a:cubicBezTo>
                  <a:pt x="10631" y="556"/>
                  <a:pt x="10737" y="716"/>
                  <a:pt x="10802" y="893"/>
                </a:cubicBezTo>
                <a:cubicBezTo>
                  <a:pt x="10814" y="911"/>
                  <a:pt x="10832" y="923"/>
                  <a:pt x="10849" y="929"/>
                </a:cubicBezTo>
                <a:cubicBezTo>
                  <a:pt x="10873" y="929"/>
                  <a:pt x="10891" y="917"/>
                  <a:pt x="10903" y="899"/>
                </a:cubicBezTo>
                <a:lnTo>
                  <a:pt x="10909" y="899"/>
                </a:lnTo>
                <a:cubicBezTo>
                  <a:pt x="10997" y="781"/>
                  <a:pt x="11098" y="680"/>
                  <a:pt x="11216" y="586"/>
                </a:cubicBezTo>
                <a:cubicBezTo>
                  <a:pt x="11399" y="432"/>
                  <a:pt x="11630" y="343"/>
                  <a:pt x="11872" y="331"/>
                </a:cubicBezTo>
                <a:cubicBezTo>
                  <a:pt x="11967" y="331"/>
                  <a:pt x="12056" y="349"/>
                  <a:pt x="12144" y="379"/>
                </a:cubicBezTo>
                <a:cubicBezTo>
                  <a:pt x="12375" y="456"/>
                  <a:pt x="12511" y="633"/>
                  <a:pt x="12588" y="846"/>
                </a:cubicBezTo>
                <a:cubicBezTo>
                  <a:pt x="12659" y="1053"/>
                  <a:pt x="12694" y="1266"/>
                  <a:pt x="12688" y="1484"/>
                </a:cubicBezTo>
                <a:cubicBezTo>
                  <a:pt x="12688" y="1567"/>
                  <a:pt x="12682" y="1644"/>
                  <a:pt x="12682" y="1697"/>
                </a:cubicBezTo>
                <a:cubicBezTo>
                  <a:pt x="12682" y="1721"/>
                  <a:pt x="12676" y="1745"/>
                  <a:pt x="12676" y="1756"/>
                </a:cubicBezTo>
                <a:lnTo>
                  <a:pt x="12676" y="1780"/>
                </a:lnTo>
                <a:cubicBezTo>
                  <a:pt x="12670" y="1804"/>
                  <a:pt x="12682" y="1827"/>
                  <a:pt x="12706" y="1839"/>
                </a:cubicBezTo>
                <a:cubicBezTo>
                  <a:pt x="12714" y="1843"/>
                  <a:pt x="12722" y="1845"/>
                  <a:pt x="12731" y="1845"/>
                </a:cubicBezTo>
                <a:cubicBezTo>
                  <a:pt x="12748" y="1845"/>
                  <a:pt x="12765" y="1837"/>
                  <a:pt x="12777" y="1821"/>
                </a:cubicBezTo>
                <a:cubicBezTo>
                  <a:pt x="12836" y="1756"/>
                  <a:pt x="12907" y="1697"/>
                  <a:pt x="12978" y="1650"/>
                </a:cubicBezTo>
                <a:cubicBezTo>
                  <a:pt x="13108" y="1555"/>
                  <a:pt x="13262" y="1502"/>
                  <a:pt x="13421" y="1502"/>
                </a:cubicBezTo>
                <a:cubicBezTo>
                  <a:pt x="13611" y="1502"/>
                  <a:pt x="13782" y="1573"/>
                  <a:pt x="13924" y="1697"/>
                </a:cubicBezTo>
                <a:cubicBezTo>
                  <a:pt x="14172" y="1904"/>
                  <a:pt x="14314" y="2218"/>
                  <a:pt x="14302" y="2549"/>
                </a:cubicBezTo>
                <a:cubicBezTo>
                  <a:pt x="14302" y="2667"/>
                  <a:pt x="14290" y="2791"/>
                  <a:pt x="14261" y="2909"/>
                </a:cubicBezTo>
                <a:cubicBezTo>
                  <a:pt x="14249" y="2957"/>
                  <a:pt x="14237" y="2992"/>
                  <a:pt x="14231" y="3016"/>
                </a:cubicBezTo>
                <a:cubicBezTo>
                  <a:pt x="14225" y="3033"/>
                  <a:pt x="14220" y="3039"/>
                  <a:pt x="14220" y="3045"/>
                </a:cubicBezTo>
                <a:lnTo>
                  <a:pt x="14220" y="3057"/>
                </a:lnTo>
                <a:cubicBezTo>
                  <a:pt x="14214" y="3075"/>
                  <a:pt x="14214" y="3098"/>
                  <a:pt x="14225" y="3116"/>
                </a:cubicBezTo>
                <a:cubicBezTo>
                  <a:pt x="14239" y="3129"/>
                  <a:pt x="14252" y="3136"/>
                  <a:pt x="14268" y="3136"/>
                </a:cubicBezTo>
                <a:cubicBezTo>
                  <a:pt x="14273" y="3136"/>
                  <a:pt x="14279" y="3135"/>
                  <a:pt x="14285" y="3134"/>
                </a:cubicBezTo>
                <a:cubicBezTo>
                  <a:pt x="14338" y="3128"/>
                  <a:pt x="14385" y="3122"/>
                  <a:pt x="14438" y="3122"/>
                </a:cubicBezTo>
                <a:cubicBezTo>
                  <a:pt x="14448" y="3122"/>
                  <a:pt x="14457" y="3121"/>
                  <a:pt x="14467" y="3121"/>
                </a:cubicBezTo>
                <a:cubicBezTo>
                  <a:pt x="14586" y="3121"/>
                  <a:pt x="14700" y="3156"/>
                  <a:pt x="14799" y="3211"/>
                </a:cubicBezTo>
                <a:cubicBezTo>
                  <a:pt x="14911" y="3288"/>
                  <a:pt x="14994" y="3400"/>
                  <a:pt x="14994" y="3636"/>
                </a:cubicBezTo>
                <a:lnTo>
                  <a:pt x="14994" y="3660"/>
                </a:lnTo>
                <a:cubicBezTo>
                  <a:pt x="14994" y="3684"/>
                  <a:pt x="15006" y="3707"/>
                  <a:pt x="15030" y="3719"/>
                </a:cubicBezTo>
                <a:cubicBezTo>
                  <a:pt x="15035" y="3721"/>
                  <a:pt x="15041" y="3721"/>
                  <a:pt x="15047" y="3721"/>
                </a:cubicBezTo>
                <a:cubicBezTo>
                  <a:pt x="15065" y="3721"/>
                  <a:pt x="15081" y="3715"/>
                  <a:pt x="15095" y="3702"/>
                </a:cubicBezTo>
                <a:cubicBezTo>
                  <a:pt x="15154" y="3642"/>
                  <a:pt x="15225" y="3595"/>
                  <a:pt x="15301" y="3548"/>
                </a:cubicBezTo>
                <a:cubicBezTo>
                  <a:pt x="15437" y="3471"/>
                  <a:pt x="15597" y="3424"/>
                  <a:pt x="15757" y="3424"/>
                </a:cubicBezTo>
                <a:cubicBezTo>
                  <a:pt x="15964" y="3424"/>
                  <a:pt x="16165" y="3500"/>
                  <a:pt x="16324" y="3631"/>
                </a:cubicBezTo>
                <a:cubicBezTo>
                  <a:pt x="16620" y="3861"/>
                  <a:pt x="16691" y="4121"/>
                  <a:pt x="16691" y="4340"/>
                </a:cubicBezTo>
                <a:cubicBezTo>
                  <a:pt x="16691" y="4464"/>
                  <a:pt x="16667" y="4588"/>
                  <a:pt x="16626" y="4701"/>
                </a:cubicBezTo>
                <a:cubicBezTo>
                  <a:pt x="16608" y="4748"/>
                  <a:pt x="16590" y="4783"/>
                  <a:pt x="16579" y="4807"/>
                </a:cubicBezTo>
                <a:cubicBezTo>
                  <a:pt x="16573" y="4819"/>
                  <a:pt x="16567" y="4831"/>
                  <a:pt x="16567" y="4837"/>
                </a:cubicBezTo>
                <a:lnTo>
                  <a:pt x="16561" y="4843"/>
                </a:lnTo>
                <a:cubicBezTo>
                  <a:pt x="16534" y="4880"/>
                  <a:pt x="16566" y="4933"/>
                  <a:pt x="16608" y="4933"/>
                </a:cubicBezTo>
                <a:cubicBezTo>
                  <a:pt x="16612" y="4933"/>
                  <a:pt x="16616" y="4932"/>
                  <a:pt x="16620" y="4931"/>
                </a:cubicBezTo>
                <a:cubicBezTo>
                  <a:pt x="16685" y="4919"/>
                  <a:pt x="16750" y="4919"/>
                  <a:pt x="16815" y="4914"/>
                </a:cubicBezTo>
                <a:cubicBezTo>
                  <a:pt x="16963" y="4914"/>
                  <a:pt x="17111" y="4949"/>
                  <a:pt x="17241" y="5020"/>
                </a:cubicBezTo>
                <a:cubicBezTo>
                  <a:pt x="17312" y="5061"/>
                  <a:pt x="17371" y="5126"/>
                  <a:pt x="17406" y="5197"/>
                </a:cubicBezTo>
                <a:cubicBezTo>
                  <a:pt x="17454" y="5292"/>
                  <a:pt x="17477" y="5398"/>
                  <a:pt x="17471" y="5511"/>
                </a:cubicBezTo>
                <a:cubicBezTo>
                  <a:pt x="17471" y="5593"/>
                  <a:pt x="17465" y="5676"/>
                  <a:pt x="17448" y="5759"/>
                </a:cubicBezTo>
                <a:cubicBezTo>
                  <a:pt x="17442" y="5789"/>
                  <a:pt x="17454" y="5812"/>
                  <a:pt x="17477" y="5824"/>
                </a:cubicBezTo>
                <a:cubicBezTo>
                  <a:pt x="17485" y="5829"/>
                  <a:pt x="17496" y="5832"/>
                  <a:pt x="17506" y="5832"/>
                </a:cubicBezTo>
                <a:cubicBezTo>
                  <a:pt x="17519" y="5832"/>
                  <a:pt x="17533" y="5828"/>
                  <a:pt x="17542" y="5818"/>
                </a:cubicBezTo>
                <a:cubicBezTo>
                  <a:pt x="17578" y="5783"/>
                  <a:pt x="17915" y="5523"/>
                  <a:pt x="18299" y="5523"/>
                </a:cubicBezTo>
                <a:cubicBezTo>
                  <a:pt x="18471" y="5523"/>
                  <a:pt x="18636" y="5570"/>
                  <a:pt x="18778" y="5670"/>
                </a:cubicBezTo>
                <a:cubicBezTo>
                  <a:pt x="18867" y="5729"/>
                  <a:pt x="18943" y="5812"/>
                  <a:pt x="18991" y="5913"/>
                </a:cubicBezTo>
                <a:cubicBezTo>
                  <a:pt x="19026" y="6007"/>
                  <a:pt x="19050" y="6114"/>
                  <a:pt x="19050" y="6220"/>
                </a:cubicBezTo>
                <a:cubicBezTo>
                  <a:pt x="19038" y="6415"/>
                  <a:pt x="18997" y="6610"/>
                  <a:pt x="18920" y="6788"/>
                </a:cubicBezTo>
                <a:cubicBezTo>
                  <a:pt x="18890" y="6871"/>
                  <a:pt x="18861" y="6936"/>
                  <a:pt x="18837" y="6983"/>
                </a:cubicBezTo>
                <a:lnTo>
                  <a:pt x="18808" y="7036"/>
                </a:lnTo>
                <a:lnTo>
                  <a:pt x="18796" y="7054"/>
                </a:lnTo>
                <a:cubicBezTo>
                  <a:pt x="18790" y="7072"/>
                  <a:pt x="18790" y="7095"/>
                  <a:pt x="18796" y="7113"/>
                </a:cubicBezTo>
                <a:cubicBezTo>
                  <a:pt x="18808" y="7131"/>
                  <a:pt x="18825" y="7142"/>
                  <a:pt x="18843" y="7142"/>
                </a:cubicBezTo>
                <a:lnTo>
                  <a:pt x="18855" y="7142"/>
                </a:lnTo>
                <a:cubicBezTo>
                  <a:pt x="19050" y="7160"/>
                  <a:pt x="19233" y="7219"/>
                  <a:pt x="19405" y="7308"/>
                </a:cubicBezTo>
                <a:cubicBezTo>
                  <a:pt x="19535" y="7373"/>
                  <a:pt x="19641" y="7468"/>
                  <a:pt x="19724" y="7580"/>
                </a:cubicBezTo>
                <a:cubicBezTo>
                  <a:pt x="19819" y="7728"/>
                  <a:pt x="19866" y="7893"/>
                  <a:pt x="19860" y="8065"/>
                </a:cubicBezTo>
                <a:cubicBezTo>
                  <a:pt x="19860" y="8219"/>
                  <a:pt x="19830" y="8366"/>
                  <a:pt x="19789" y="8508"/>
                </a:cubicBezTo>
                <a:cubicBezTo>
                  <a:pt x="19783" y="8526"/>
                  <a:pt x="19783" y="8544"/>
                  <a:pt x="19795" y="8556"/>
                </a:cubicBezTo>
                <a:lnTo>
                  <a:pt x="19795" y="8561"/>
                </a:lnTo>
                <a:cubicBezTo>
                  <a:pt x="19866" y="8686"/>
                  <a:pt x="19931" y="8810"/>
                  <a:pt x="19984" y="8940"/>
                </a:cubicBezTo>
                <a:cubicBezTo>
                  <a:pt x="20079" y="9159"/>
                  <a:pt x="20132" y="9389"/>
                  <a:pt x="20138" y="9632"/>
                </a:cubicBezTo>
                <a:cubicBezTo>
                  <a:pt x="20144" y="9822"/>
                  <a:pt x="20082" y="10006"/>
                  <a:pt x="19958" y="10158"/>
                </a:cubicBezTo>
                <a:lnTo>
                  <a:pt x="19958" y="10158"/>
                </a:lnTo>
                <a:lnTo>
                  <a:pt x="467" y="10199"/>
                </a:lnTo>
                <a:cubicBezTo>
                  <a:pt x="396" y="10075"/>
                  <a:pt x="119" y="9543"/>
                  <a:pt x="119" y="8975"/>
                </a:cubicBezTo>
                <a:cubicBezTo>
                  <a:pt x="113" y="8745"/>
                  <a:pt x="166" y="8526"/>
                  <a:pt x="272" y="8319"/>
                </a:cubicBezTo>
                <a:cubicBezTo>
                  <a:pt x="402" y="8083"/>
                  <a:pt x="597" y="7882"/>
                  <a:pt x="834" y="7751"/>
                </a:cubicBezTo>
                <a:cubicBezTo>
                  <a:pt x="864" y="7734"/>
                  <a:pt x="875" y="7698"/>
                  <a:pt x="852" y="7669"/>
                </a:cubicBezTo>
                <a:lnTo>
                  <a:pt x="852" y="7663"/>
                </a:lnTo>
                <a:cubicBezTo>
                  <a:pt x="710" y="7438"/>
                  <a:pt x="633" y="7184"/>
                  <a:pt x="621" y="6918"/>
                </a:cubicBezTo>
                <a:cubicBezTo>
                  <a:pt x="615" y="6717"/>
                  <a:pt x="686" y="6522"/>
                  <a:pt x="816" y="6374"/>
                </a:cubicBezTo>
                <a:cubicBezTo>
                  <a:pt x="1100" y="6031"/>
                  <a:pt x="1372" y="5972"/>
                  <a:pt x="1543" y="5972"/>
                </a:cubicBezTo>
                <a:cubicBezTo>
                  <a:pt x="1585" y="5972"/>
                  <a:pt x="1632" y="5978"/>
                  <a:pt x="1679" y="5984"/>
                </a:cubicBezTo>
                <a:lnTo>
                  <a:pt x="1715" y="5995"/>
                </a:lnTo>
                <a:lnTo>
                  <a:pt x="1721" y="5995"/>
                </a:lnTo>
                <a:cubicBezTo>
                  <a:pt x="1726" y="5997"/>
                  <a:pt x="1732" y="5998"/>
                  <a:pt x="1737" y="5998"/>
                </a:cubicBezTo>
                <a:cubicBezTo>
                  <a:pt x="1777" y="5998"/>
                  <a:pt x="1808" y="5960"/>
                  <a:pt x="1798" y="5919"/>
                </a:cubicBezTo>
                <a:lnTo>
                  <a:pt x="1798" y="5913"/>
                </a:lnTo>
                <a:cubicBezTo>
                  <a:pt x="1739" y="5753"/>
                  <a:pt x="1709" y="5588"/>
                  <a:pt x="1709" y="5422"/>
                </a:cubicBezTo>
                <a:cubicBezTo>
                  <a:pt x="1703" y="5138"/>
                  <a:pt x="1809" y="4866"/>
                  <a:pt x="2005" y="4653"/>
                </a:cubicBezTo>
                <a:cubicBezTo>
                  <a:pt x="2195" y="4452"/>
                  <a:pt x="2458" y="4340"/>
                  <a:pt x="2740" y="4340"/>
                </a:cubicBezTo>
                <a:cubicBezTo>
                  <a:pt x="2747" y="4340"/>
                  <a:pt x="2754" y="4340"/>
                  <a:pt x="2761" y="4340"/>
                </a:cubicBezTo>
                <a:cubicBezTo>
                  <a:pt x="2909" y="4340"/>
                  <a:pt x="3051" y="4364"/>
                  <a:pt x="3193" y="4405"/>
                </a:cubicBezTo>
                <a:cubicBezTo>
                  <a:pt x="3282" y="4435"/>
                  <a:pt x="3370" y="4470"/>
                  <a:pt x="3447" y="4523"/>
                </a:cubicBezTo>
                <a:cubicBezTo>
                  <a:pt x="3458" y="4533"/>
                  <a:pt x="3470" y="4537"/>
                  <a:pt x="3482" y="4537"/>
                </a:cubicBezTo>
                <a:cubicBezTo>
                  <a:pt x="3517" y="4537"/>
                  <a:pt x="3551" y="4504"/>
                  <a:pt x="3542" y="4464"/>
                </a:cubicBezTo>
                <a:cubicBezTo>
                  <a:pt x="3530" y="4435"/>
                  <a:pt x="3530" y="4399"/>
                  <a:pt x="3530" y="4364"/>
                </a:cubicBezTo>
                <a:cubicBezTo>
                  <a:pt x="3530" y="4210"/>
                  <a:pt x="3589" y="4056"/>
                  <a:pt x="3696" y="3944"/>
                </a:cubicBezTo>
                <a:cubicBezTo>
                  <a:pt x="3837" y="3802"/>
                  <a:pt x="4098" y="3678"/>
                  <a:pt x="4594" y="3678"/>
                </a:cubicBezTo>
                <a:cubicBezTo>
                  <a:pt x="4612" y="3678"/>
                  <a:pt x="4630" y="3672"/>
                  <a:pt x="4642" y="3654"/>
                </a:cubicBezTo>
                <a:cubicBezTo>
                  <a:pt x="4653" y="3636"/>
                  <a:pt x="4653" y="3619"/>
                  <a:pt x="4647" y="3601"/>
                </a:cubicBezTo>
                <a:lnTo>
                  <a:pt x="4647" y="3595"/>
                </a:lnTo>
                <a:cubicBezTo>
                  <a:pt x="4612" y="3465"/>
                  <a:pt x="4594" y="3335"/>
                  <a:pt x="4594" y="3199"/>
                </a:cubicBezTo>
                <a:cubicBezTo>
                  <a:pt x="4588" y="3039"/>
                  <a:pt x="4624" y="2880"/>
                  <a:pt x="4689" y="2738"/>
                </a:cubicBezTo>
                <a:cubicBezTo>
                  <a:pt x="4772" y="2549"/>
                  <a:pt x="4908" y="2395"/>
                  <a:pt x="5079" y="2283"/>
                </a:cubicBezTo>
                <a:cubicBezTo>
                  <a:pt x="5250" y="2164"/>
                  <a:pt x="5452" y="2099"/>
                  <a:pt x="5664" y="2093"/>
                </a:cubicBezTo>
                <a:cubicBezTo>
                  <a:pt x="5854" y="2099"/>
                  <a:pt x="6037" y="2147"/>
                  <a:pt x="6202" y="2241"/>
                </a:cubicBezTo>
                <a:cubicBezTo>
                  <a:pt x="6256" y="2271"/>
                  <a:pt x="6309" y="2306"/>
                  <a:pt x="6356" y="2348"/>
                </a:cubicBezTo>
                <a:cubicBezTo>
                  <a:pt x="6374" y="2359"/>
                  <a:pt x="6386" y="2371"/>
                  <a:pt x="6397" y="2377"/>
                </a:cubicBezTo>
                <a:lnTo>
                  <a:pt x="6409" y="2389"/>
                </a:lnTo>
                <a:cubicBezTo>
                  <a:pt x="6417" y="2400"/>
                  <a:pt x="6430" y="2407"/>
                  <a:pt x="6444" y="2407"/>
                </a:cubicBezTo>
                <a:cubicBezTo>
                  <a:pt x="6452" y="2407"/>
                  <a:pt x="6460" y="2405"/>
                  <a:pt x="6468" y="2401"/>
                </a:cubicBezTo>
                <a:cubicBezTo>
                  <a:pt x="6486" y="2395"/>
                  <a:pt x="6504" y="2377"/>
                  <a:pt x="6504" y="2353"/>
                </a:cubicBezTo>
                <a:cubicBezTo>
                  <a:pt x="6528" y="2223"/>
                  <a:pt x="6575" y="2099"/>
                  <a:pt x="6652" y="1993"/>
                </a:cubicBezTo>
                <a:cubicBezTo>
                  <a:pt x="6770" y="1821"/>
                  <a:pt x="6977" y="1662"/>
                  <a:pt x="7373" y="1662"/>
                </a:cubicBezTo>
                <a:lnTo>
                  <a:pt x="7497" y="1662"/>
                </a:lnTo>
                <a:cubicBezTo>
                  <a:pt x="7500" y="1663"/>
                  <a:pt x="7504" y="1663"/>
                  <a:pt x="7507" y="1663"/>
                </a:cubicBezTo>
                <a:cubicBezTo>
                  <a:pt x="7521" y="1663"/>
                  <a:pt x="7536" y="1654"/>
                  <a:pt x="7550" y="1644"/>
                </a:cubicBezTo>
                <a:cubicBezTo>
                  <a:pt x="7562" y="1626"/>
                  <a:pt x="7562" y="1609"/>
                  <a:pt x="7556" y="1591"/>
                </a:cubicBezTo>
                <a:lnTo>
                  <a:pt x="7556" y="1585"/>
                </a:lnTo>
                <a:cubicBezTo>
                  <a:pt x="7527" y="1461"/>
                  <a:pt x="7509" y="1331"/>
                  <a:pt x="7509" y="1206"/>
                </a:cubicBezTo>
                <a:cubicBezTo>
                  <a:pt x="7509" y="1041"/>
                  <a:pt x="7539" y="875"/>
                  <a:pt x="7604" y="722"/>
                </a:cubicBezTo>
                <a:cubicBezTo>
                  <a:pt x="7680" y="532"/>
                  <a:pt x="7811" y="379"/>
                  <a:pt x="7982" y="266"/>
                </a:cubicBezTo>
                <a:cubicBezTo>
                  <a:pt x="8136" y="166"/>
                  <a:pt x="8307" y="113"/>
                  <a:pt x="8490" y="113"/>
                </a:cubicBezTo>
                <a:close/>
                <a:moveTo>
                  <a:pt x="8490" y="0"/>
                </a:moveTo>
                <a:cubicBezTo>
                  <a:pt x="8289" y="0"/>
                  <a:pt x="8088" y="65"/>
                  <a:pt x="7923" y="178"/>
                </a:cubicBezTo>
                <a:cubicBezTo>
                  <a:pt x="7734" y="296"/>
                  <a:pt x="7580" y="473"/>
                  <a:pt x="7497" y="680"/>
                </a:cubicBezTo>
                <a:cubicBezTo>
                  <a:pt x="7426" y="846"/>
                  <a:pt x="7391" y="1029"/>
                  <a:pt x="7397" y="1206"/>
                </a:cubicBezTo>
                <a:cubicBezTo>
                  <a:pt x="7397" y="1325"/>
                  <a:pt x="7408" y="1437"/>
                  <a:pt x="7426" y="1549"/>
                </a:cubicBezTo>
                <a:lnTo>
                  <a:pt x="7379" y="1549"/>
                </a:lnTo>
                <a:cubicBezTo>
                  <a:pt x="7367" y="1549"/>
                  <a:pt x="7355" y="1549"/>
                  <a:pt x="7344" y="1549"/>
                </a:cubicBezTo>
                <a:cubicBezTo>
                  <a:pt x="7167" y="1549"/>
                  <a:pt x="6996" y="1590"/>
                  <a:pt x="6841" y="1674"/>
                </a:cubicBezTo>
                <a:cubicBezTo>
                  <a:pt x="6675" y="1768"/>
                  <a:pt x="6539" y="1916"/>
                  <a:pt x="6463" y="2093"/>
                </a:cubicBezTo>
                <a:cubicBezTo>
                  <a:pt x="6445" y="2147"/>
                  <a:pt x="6427" y="2194"/>
                  <a:pt x="6409" y="2247"/>
                </a:cubicBezTo>
                <a:cubicBezTo>
                  <a:pt x="6196" y="2082"/>
                  <a:pt x="5936" y="1987"/>
                  <a:pt x="5664" y="1981"/>
                </a:cubicBezTo>
                <a:cubicBezTo>
                  <a:pt x="5428" y="1981"/>
                  <a:pt x="5203" y="2058"/>
                  <a:pt x="5014" y="2188"/>
                </a:cubicBezTo>
                <a:cubicBezTo>
                  <a:pt x="4825" y="2312"/>
                  <a:pt x="4671" y="2484"/>
                  <a:pt x="4576" y="2690"/>
                </a:cubicBezTo>
                <a:cubicBezTo>
                  <a:pt x="4506" y="2850"/>
                  <a:pt x="4470" y="3027"/>
                  <a:pt x="4476" y="3205"/>
                </a:cubicBezTo>
                <a:cubicBezTo>
                  <a:pt x="4476" y="3323"/>
                  <a:pt x="4488" y="3447"/>
                  <a:pt x="4517" y="3566"/>
                </a:cubicBezTo>
                <a:cubicBezTo>
                  <a:pt x="4056" y="3577"/>
                  <a:pt x="3778" y="3702"/>
                  <a:pt x="3613" y="3861"/>
                </a:cubicBezTo>
                <a:cubicBezTo>
                  <a:pt x="3483" y="3997"/>
                  <a:pt x="3412" y="4174"/>
                  <a:pt x="3418" y="4364"/>
                </a:cubicBezTo>
                <a:lnTo>
                  <a:pt x="3418" y="4370"/>
                </a:lnTo>
                <a:cubicBezTo>
                  <a:pt x="3353" y="4340"/>
                  <a:pt x="3293" y="4316"/>
                  <a:pt x="3228" y="4293"/>
                </a:cubicBezTo>
                <a:cubicBezTo>
                  <a:pt x="3075" y="4245"/>
                  <a:pt x="2921" y="4222"/>
                  <a:pt x="2761" y="4222"/>
                </a:cubicBezTo>
                <a:cubicBezTo>
                  <a:pt x="2754" y="4222"/>
                  <a:pt x="2747" y="4222"/>
                  <a:pt x="2740" y="4222"/>
                </a:cubicBezTo>
                <a:cubicBezTo>
                  <a:pt x="2428" y="4222"/>
                  <a:pt x="2130" y="4345"/>
                  <a:pt x="1916" y="4577"/>
                </a:cubicBezTo>
                <a:cubicBezTo>
                  <a:pt x="1703" y="4807"/>
                  <a:pt x="1591" y="5109"/>
                  <a:pt x="1597" y="5422"/>
                </a:cubicBezTo>
                <a:cubicBezTo>
                  <a:pt x="1597" y="5570"/>
                  <a:pt x="1614" y="5718"/>
                  <a:pt x="1656" y="5860"/>
                </a:cubicBezTo>
                <a:cubicBezTo>
                  <a:pt x="1620" y="5854"/>
                  <a:pt x="1579" y="5854"/>
                  <a:pt x="1543" y="5854"/>
                </a:cubicBezTo>
                <a:cubicBezTo>
                  <a:pt x="1342" y="5854"/>
                  <a:pt x="1029" y="5930"/>
                  <a:pt x="728" y="6297"/>
                </a:cubicBezTo>
                <a:cubicBezTo>
                  <a:pt x="580" y="6468"/>
                  <a:pt x="503" y="6693"/>
                  <a:pt x="503" y="6918"/>
                </a:cubicBezTo>
                <a:cubicBezTo>
                  <a:pt x="515" y="7190"/>
                  <a:pt x="586" y="7450"/>
                  <a:pt x="728" y="7681"/>
                </a:cubicBezTo>
                <a:cubicBezTo>
                  <a:pt x="491" y="7822"/>
                  <a:pt x="296" y="8023"/>
                  <a:pt x="166" y="8266"/>
                </a:cubicBezTo>
                <a:cubicBezTo>
                  <a:pt x="54" y="8485"/>
                  <a:pt x="0" y="8727"/>
                  <a:pt x="0" y="8975"/>
                </a:cubicBezTo>
                <a:cubicBezTo>
                  <a:pt x="0" y="9667"/>
                  <a:pt x="385" y="10282"/>
                  <a:pt x="385" y="10288"/>
                </a:cubicBezTo>
                <a:cubicBezTo>
                  <a:pt x="396" y="10306"/>
                  <a:pt x="414" y="10317"/>
                  <a:pt x="438" y="10317"/>
                </a:cubicBezTo>
                <a:lnTo>
                  <a:pt x="19990" y="10276"/>
                </a:lnTo>
                <a:cubicBezTo>
                  <a:pt x="20008" y="10276"/>
                  <a:pt x="20025" y="10270"/>
                  <a:pt x="20031" y="10258"/>
                </a:cubicBezTo>
                <a:cubicBezTo>
                  <a:pt x="20191" y="10087"/>
                  <a:pt x="20280" y="9856"/>
                  <a:pt x="20274" y="9620"/>
                </a:cubicBezTo>
                <a:cubicBezTo>
                  <a:pt x="20262" y="9354"/>
                  <a:pt x="20197" y="9094"/>
                  <a:pt x="20090" y="8845"/>
                </a:cubicBezTo>
                <a:lnTo>
                  <a:pt x="20090" y="8845"/>
                </a:lnTo>
                <a:lnTo>
                  <a:pt x="20096" y="8851"/>
                </a:lnTo>
                <a:cubicBezTo>
                  <a:pt x="20043" y="8739"/>
                  <a:pt x="19990" y="8626"/>
                  <a:pt x="19925" y="8520"/>
                </a:cubicBezTo>
                <a:cubicBezTo>
                  <a:pt x="19966" y="8372"/>
                  <a:pt x="19990" y="8219"/>
                  <a:pt x="19996" y="8065"/>
                </a:cubicBezTo>
                <a:cubicBezTo>
                  <a:pt x="20002" y="7858"/>
                  <a:pt x="19937" y="7657"/>
                  <a:pt x="19819" y="7485"/>
                </a:cubicBezTo>
                <a:cubicBezTo>
                  <a:pt x="19665" y="7296"/>
                  <a:pt x="19458" y="7160"/>
                  <a:pt x="19227" y="7095"/>
                </a:cubicBezTo>
                <a:cubicBezTo>
                  <a:pt x="19139" y="7066"/>
                  <a:pt x="19050" y="7048"/>
                  <a:pt x="18961" y="7036"/>
                </a:cubicBezTo>
                <a:cubicBezTo>
                  <a:pt x="18985" y="6983"/>
                  <a:pt x="19020" y="6918"/>
                  <a:pt x="19050" y="6829"/>
                </a:cubicBezTo>
                <a:cubicBezTo>
                  <a:pt x="19133" y="6634"/>
                  <a:pt x="19180" y="6427"/>
                  <a:pt x="19186" y="6214"/>
                </a:cubicBezTo>
                <a:cubicBezTo>
                  <a:pt x="19186" y="6096"/>
                  <a:pt x="19162" y="5978"/>
                  <a:pt x="19109" y="5865"/>
                </a:cubicBezTo>
                <a:cubicBezTo>
                  <a:pt x="19056" y="5741"/>
                  <a:pt x="18967" y="5641"/>
                  <a:pt x="18861" y="5570"/>
                </a:cubicBezTo>
                <a:cubicBezTo>
                  <a:pt x="18701" y="5457"/>
                  <a:pt x="18512" y="5404"/>
                  <a:pt x="18317" y="5404"/>
                </a:cubicBezTo>
                <a:cubicBezTo>
                  <a:pt x="18057" y="5410"/>
                  <a:pt x="17808" y="5493"/>
                  <a:pt x="17595" y="5641"/>
                </a:cubicBezTo>
                <a:cubicBezTo>
                  <a:pt x="17601" y="5599"/>
                  <a:pt x="17601" y="5552"/>
                  <a:pt x="17601" y="5511"/>
                </a:cubicBezTo>
                <a:cubicBezTo>
                  <a:pt x="17607" y="5381"/>
                  <a:pt x="17578" y="5256"/>
                  <a:pt x="17525" y="5138"/>
                </a:cubicBezTo>
                <a:cubicBezTo>
                  <a:pt x="17454" y="5008"/>
                  <a:pt x="17335" y="4908"/>
                  <a:pt x="17193" y="4860"/>
                </a:cubicBezTo>
                <a:cubicBezTo>
                  <a:pt x="17087" y="4823"/>
                  <a:pt x="16976" y="4800"/>
                  <a:pt x="16865" y="4800"/>
                </a:cubicBezTo>
                <a:cubicBezTo>
                  <a:pt x="16852" y="4800"/>
                  <a:pt x="16840" y="4801"/>
                  <a:pt x="16827" y="4801"/>
                </a:cubicBezTo>
                <a:lnTo>
                  <a:pt x="16720" y="4801"/>
                </a:lnTo>
                <a:cubicBezTo>
                  <a:pt x="16785" y="4653"/>
                  <a:pt x="16815" y="4494"/>
                  <a:pt x="16821" y="4334"/>
                </a:cubicBezTo>
                <a:cubicBezTo>
                  <a:pt x="16821" y="4086"/>
                  <a:pt x="16726" y="3784"/>
                  <a:pt x="16401" y="3536"/>
                </a:cubicBezTo>
                <a:cubicBezTo>
                  <a:pt x="16224" y="3388"/>
                  <a:pt x="15999" y="3305"/>
                  <a:pt x="15763" y="3299"/>
                </a:cubicBezTo>
                <a:cubicBezTo>
                  <a:pt x="15573" y="3305"/>
                  <a:pt x="15390" y="3359"/>
                  <a:pt x="15225" y="3459"/>
                </a:cubicBezTo>
                <a:cubicBezTo>
                  <a:pt x="15189" y="3483"/>
                  <a:pt x="15148" y="3506"/>
                  <a:pt x="15112" y="3536"/>
                </a:cubicBezTo>
                <a:cubicBezTo>
                  <a:pt x="15100" y="3364"/>
                  <a:pt x="15012" y="3211"/>
                  <a:pt x="14870" y="3110"/>
                </a:cubicBezTo>
                <a:cubicBezTo>
                  <a:pt x="14749" y="3039"/>
                  <a:pt x="14618" y="3003"/>
                  <a:pt x="14477" y="3003"/>
                </a:cubicBezTo>
                <a:cubicBezTo>
                  <a:pt x="14466" y="3003"/>
                  <a:pt x="14455" y="3003"/>
                  <a:pt x="14444" y="3004"/>
                </a:cubicBezTo>
                <a:lnTo>
                  <a:pt x="14361" y="3004"/>
                </a:lnTo>
                <a:cubicBezTo>
                  <a:pt x="14403" y="2850"/>
                  <a:pt x="14426" y="2696"/>
                  <a:pt x="14426" y="2537"/>
                </a:cubicBezTo>
                <a:cubicBezTo>
                  <a:pt x="14438" y="2176"/>
                  <a:pt x="14285" y="1833"/>
                  <a:pt x="14001" y="1603"/>
                </a:cubicBezTo>
                <a:cubicBezTo>
                  <a:pt x="13847" y="1461"/>
                  <a:pt x="13640" y="1384"/>
                  <a:pt x="13433" y="1378"/>
                </a:cubicBezTo>
                <a:cubicBezTo>
                  <a:pt x="13238" y="1384"/>
                  <a:pt x="13049" y="1449"/>
                  <a:pt x="12895" y="1561"/>
                </a:cubicBezTo>
                <a:cubicBezTo>
                  <a:pt x="12866" y="1585"/>
                  <a:pt x="12836" y="1609"/>
                  <a:pt x="12806" y="1632"/>
                </a:cubicBezTo>
                <a:cubicBezTo>
                  <a:pt x="12806" y="1585"/>
                  <a:pt x="12812" y="1538"/>
                  <a:pt x="12812" y="1484"/>
                </a:cubicBezTo>
                <a:cubicBezTo>
                  <a:pt x="12818" y="1254"/>
                  <a:pt x="12783" y="1023"/>
                  <a:pt x="12706" y="804"/>
                </a:cubicBezTo>
                <a:cubicBezTo>
                  <a:pt x="12623" y="556"/>
                  <a:pt x="12434" y="355"/>
                  <a:pt x="12186" y="266"/>
                </a:cubicBezTo>
                <a:cubicBezTo>
                  <a:pt x="12085" y="231"/>
                  <a:pt x="11985" y="213"/>
                  <a:pt x="11878" y="213"/>
                </a:cubicBezTo>
                <a:cubicBezTo>
                  <a:pt x="11589" y="225"/>
                  <a:pt x="11322" y="337"/>
                  <a:pt x="11110" y="527"/>
                </a:cubicBezTo>
                <a:cubicBezTo>
                  <a:pt x="11027" y="598"/>
                  <a:pt x="10944" y="674"/>
                  <a:pt x="10873" y="757"/>
                </a:cubicBezTo>
                <a:cubicBezTo>
                  <a:pt x="10808" y="598"/>
                  <a:pt x="10702" y="456"/>
                  <a:pt x="10566" y="337"/>
                </a:cubicBezTo>
                <a:cubicBezTo>
                  <a:pt x="10447" y="249"/>
                  <a:pt x="10306" y="195"/>
                  <a:pt x="10158" y="195"/>
                </a:cubicBezTo>
                <a:cubicBezTo>
                  <a:pt x="9951" y="207"/>
                  <a:pt x="9750" y="278"/>
                  <a:pt x="9584" y="397"/>
                </a:cubicBezTo>
                <a:cubicBezTo>
                  <a:pt x="9519" y="438"/>
                  <a:pt x="9466" y="479"/>
                  <a:pt x="9407" y="527"/>
                </a:cubicBezTo>
                <a:cubicBezTo>
                  <a:pt x="9395" y="497"/>
                  <a:pt x="9377" y="467"/>
                  <a:pt x="9360" y="438"/>
                </a:cubicBezTo>
                <a:cubicBezTo>
                  <a:pt x="9147" y="166"/>
                  <a:pt x="8833" y="6"/>
                  <a:pt x="849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1" name="Google Shape;251;p2"/>
          <p:cNvSpPr/>
          <p:nvPr/>
        </p:nvSpPr>
        <p:spPr>
          <a:xfrm>
            <a:off x="1562840" y="5425169"/>
            <a:ext cx="29886" cy="38742"/>
          </a:xfrm>
          <a:custGeom>
            <a:avLst/>
            <a:gdLst/>
            <a:ahLst/>
            <a:cxnLst/>
            <a:rect l="l" t="t" r="r" b="b"/>
            <a:pathLst>
              <a:path w="297" h="385" extrusionOk="0">
                <a:moveTo>
                  <a:pt x="249" y="0"/>
                </a:moveTo>
                <a:lnTo>
                  <a:pt x="249" y="3"/>
                </a:lnTo>
                <a:lnTo>
                  <a:pt x="255" y="0"/>
                </a:lnTo>
                <a:close/>
                <a:moveTo>
                  <a:pt x="249" y="3"/>
                </a:moveTo>
                <a:lnTo>
                  <a:pt x="1" y="113"/>
                </a:lnTo>
                <a:cubicBezTo>
                  <a:pt x="13" y="166"/>
                  <a:pt x="31" y="207"/>
                  <a:pt x="42" y="254"/>
                </a:cubicBezTo>
                <a:cubicBezTo>
                  <a:pt x="54" y="308"/>
                  <a:pt x="66" y="349"/>
                  <a:pt x="78" y="385"/>
                </a:cubicBezTo>
                <a:lnTo>
                  <a:pt x="297" y="325"/>
                </a:lnTo>
                <a:cubicBezTo>
                  <a:pt x="291" y="260"/>
                  <a:pt x="273" y="148"/>
                  <a:pt x="249" y="6"/>
                </a:cubicBezTo>
                <a:lnTo>
                  <a:pt x="249" y="3"/>
                </a:ln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2" name="Google Shape;252;p2"/>
          <p:cNvSpPr/>
          <p:nvPr/>
        </p:nvSpPr>
        <p:spPr>
          <a:xfrm>
            <a:off x="135703" y="4854235"/>
            <a:ext cx="39345" cy="81609"/>
          </a:xfrm>
          <a:custGeom>
            <a:avLst/>
            <a:gdLst/>
            <a:ahLst/>
            <a:cxnLst/>
            <a:rect l="l" t="t" r="r" b="b"/>
            <a:pathLst>
              <a:path w="391" h="811" extrusionOk="0">
                <a:moveTo>
                  <a:pt x="267" y="1"/>
                </a:moveTo>
                <a:lnTo>
                  <a:pt x="202" y="84"/>
                </a:lnTo>
                <a:lnTo>
                  <a:pt x="184" y="95"/>
                </a:lnTo>
                <a:lnTo>
                  <a:pt x="1" y="220"/>
                </a:lnTo>
                <a:cubicBezTo>
                  <a:pt x="48" y="391"/>
                  <a:pt x="95" y="557"/>
                  <a:pt x="131" y="681"/>
                </a:cubicBezTo>
                <a:cubicBezTo>
                  <a:pt x="143" y="734"/>
                  <a:pt x="160" y="781"/>
                  <a:pt x="166" y="811"/>
                </a:cubicBezTo>
                <a:lnTo>
                  <a:pt x="391" y="752"/>
                </a:lnTo>
                <a:cubicBezTo>
                  <a:pt x="379" y="693"/>
                  <a:pt x="361" y="574"/>
                  <a:pt x="344" y="432"/>
                </a:cubicBezTo>
                <a:cubicBezTo>
                  <a:pt x="320" y="296"/>
                  <a:pt x="296" y="149"/>
                  <a:pt x="267" y="1"/>
                </a:cubicBez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3" name="Google Shape;253;p2"/>
          <p:cNvSpPr/>
          <p:nvPr/>
        </p:nvSpPr>
        <p:spPr>
          <a:xfrm>
            <a:off x="1927663" y="3366866"/>
            <a:ext cx="1600480" cy="1319730"/>
          </a:xfrm>
          <a:custGeom>
            <a:avLst/>
            <a:gdLst/>
            <a:ahLst/>
            <a:cxnLst/>
            <a:rect l="l" t="t" r="r" b="b"/>
            <a:pathLst>
              <a:path w="15905" h="13115" extrusionOk="0">
                <a:moveTo>
                  <a:pt x="7119" y="1"/>
                </a:moveTo>
                <a:cubicBezTo>
                  <a:pt x="3909" y="7226"/>
                  <a:pt x="1497" y="11104"/>
                  <a:pt x="1" y="13114"/>
                </a:cubicBezTo>
                <a:lnTo>
                  <a:pt x="4624" y="13085"/>
                </a:lnTo>
                <a:lnTo>
                  <a:pt x="4618" y="13085"/>
                </a:lnTo>
                <a:cubicBezTo>
                  <a:pt x="4571" y="13038"/>
                  <a:pt x="4500" y="12967"/>
                  <a:pt x="4394" y="12872"/>
                </a:cubicBezTo>
                <a:cubicBezTo>
                  <a:pt x="4033" y="12571"/>
                  <a:pt x="3655" y="12299"/>
                  <a:pt x="3258" y="12050"/>
                </a:cubicBezTo>
                <a:cubicBezTo>
                  <a:pt x="3235" y="12033"/>
                  <a:pt x="3223" y="12003"/>
                  <a:pt x="3235" y="11973"/>
                </a:cubicBezTo>
                <a:cubicBezTo>
                  <a:pt x="3235" y="11973"/>
                  <a:pt x="3276" y="11891"/>
                  <a:pt x="3353" y="11737"/>
                </a:cubicBezTo>
                <a:cubicBezTo>
                  <a:pt x="3430" y="11583"/>
                  <a:pt x="3536" y="11364"/>
                  <a:pt x="3672" y="11075"/>
                </a:cubicBezTo>
                <a:cubicBezTo>
                  <a:pt x="3944" y="10507"/>
                  <a:pt x="4317" y="9697"/>
                  <a:pt x="4731" y="8739"/>
                </a:cubicBezTo>
                <a:cubicBezTo>
                  <a:pt x="5552" y="6818"/>
                  <a:pt x="6540" y="4293"/>
                  <a:pt x="7184" y="1881"/>
                </a:cubicBezTo>
                <a:lnTo>
                  <a:pt x="7184" y="1875"/>
                </a:lnTo>
                <a:cubicBezTo>
                  <a:pt x="7184" y="1869"/>
                  <a:pt x="7190" y="1869"/>
                  <a:pt x="7190" y="1863"/>
                </a:cubicBezTo>
                <a:lnTo>
                  <a:pt x="7196" y="1857"/>
                </a:lnTo>
                <a:lnTo>
                  <a:pt x="7208" y="1851"/>
                </a:lnTo>
                <a:cubicBezTo>
                  <a:pt x="7208" y="1846"/>
                  <a:pt x="7214" y="1846"/>
                  <a:pt x="7220" y="1846"/>
                </a:cubicBezTo>
                <a:lnTo>
                  <a:pt x="7255" y="1846"/>
                </a:lnTo>
                <a:cubicBezTo>
                  <a:pt x="7261" y="1846"/>
                  <a:pt x="7267" y="1846"/>
                  <a:pt x="7267" y="1851"/>
                </a:cubicBezTo>
                <a:lnTo>
                  <a:pt x="7279" y="1857"/>
                </a:lnTo>
                <a:lnTo>
                  <a:pt x="7285" y="1863"/>
                </a:lnTo>
                <a:cubicBezTo>
                  <a:pt x="7285" y="1869"/>
                  <a:pt x="7291" y="1869"/>
                  <a:pt x="7291" y="1875"/>
                </a:cubicBezTo>
                <a:cubicBezTo>
                  <a:pt x="7291" y="1875"/>
                  <a:pt x="7291" y="1881"/>
                  <a:pt x="7291" y="1881"/>
                </a:cubicBezTo>
                <a:cubicBezTo>
                  <a:pt x="7693" y="3300"/>
                  <a:pt x="8568" y="5381"/>
                  <a:pt x="9425" y="7279"/>
                </a:cubicBezTo>
                <a:cubicBezTo>
                  <a:pt x="10276" y="9171"/>
                  <a:pt x="11116" y="10880"/>
                  <a:pt x="11447" y="11542"/>
                </a:cubicBezTo>
                <a:cubicBezTo>
                  <a:pt x="11536" y="11731"/>
                  <a:pt x="11595" y="11837"/>
                  <a:pt x="11595" y="11837"/>
                </a:cubicBezTo>
                <a:cubicBezTo>
                  <a:pt x="11607" y="11867"/>
                  <a:pt x="11595" y="11902"/>
                  <a:pt x="11565" y="11914"/>
                </a:cubicBezTo>
                <a:cubicBezTo>
                  <a:pt x="10933" y="12234"/>
                  <a:pt x="10377" y="12896"/>
                  <a:pt x="10247" y="13055"/>
                </a:cubicBezTo>
                <a:lnTo>
                  <a:pt x="15905" y="13026"/>
                </a:lnTo>
                <a:cubicBezTo>
                  <a:pt x="15899" y="13020"/>
                  <a:pt x="15899" y="13020"/>
                  <a:pt x="15893" y="13014"/>
                </a:cubicBezTo>
                <a:lnTo>
                  <a:pt x="15704" y="13014"/>
                </a:lnTo>
                <a:lnTo>
                  <a:pt x="15704" y="12772"/>
                </a:lnTo>
                <a:cubicBezTo>
                  <a:pt x="14983" y="11867"/>
                  <a:pt x="13706" y="10247"/>
                  <a:pt x="12346" y="8391"/>
                </a:cubicBezTo>
                <a:cubicBezTo>
                  <a:pt x="10282" y="5582"/>
                  <a:pt x="8012" y="2236"/>
                  <a:pt x="7119" y="1"/>
                </a:cubicBezTo>
                <a:close/>
              </a:path>
            </a:pathLst>
          </a:custGeom>
          <a:solidFill>
            <a:srgbClr val="AF60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4" name="Google Shape;254;p2"/>
          <p:cNvSpPr/>
          <p:nvPr/>
        </p:nvSpPr>
        <p:spPr>
          <a:xfrm>
            <a:off x="245185" y="3314540"/>
            <a:ext cx="2409022" cy="1434546"/>
          </a:xfrm>
          <a:custGeom>
            <a:avLst/>
            <a:gdLst/>
            <a:ahLst/>
            <a:cxnLst/>
            <a:rect l="l" t="t" r="r" b="b"/>
            <a:pathLst>
              <a:path w="23940" h="14256" extrusionOk="0">
                <a:moveTo>
                  <a:pt x="11518" y="3624"/>
                </a:moveTo>
                <a:cubicBezTo>
                  <a:pt x="11522" y="3624"/>
                  <a:pt x="11526" y="3624"/>
                  <a:pt x="11530" y="3625"/>
                </a:cubicBezTo>
                <a:cubicBezTo>
                  <a:pt x="11530" y="3625"/>
                  <a:pt x="11636" y="3637"/>
                  <a:pt x="11825" y="3649"/>
                </a:cubicBezTo>
                <a:cubicBezTo>
                  <a:pt x="12020" y="3666"/>
                  <a:pt x="12292" y="3684"/>
                  <a:pt x="12618" y="3708"/>
                </a:cubicBezTo>
                <a:cubicBezTo>
                  <a:pt x="13262" y="3749"/>
                  <a:pt x="14119" y="3790"/>
                  <a:pt x="14947" y="3790"/>
                </a:cubicBezTo>
                <a:cubicBezTo>
                  <a:pt x="15254" y="3790"/>
                  <a:pt x="15562" y="3785"/>
                  <a:pt x="15852" y="3773"/>
                </a:cubicBezTo>
                <a:cubicBezTo>
                  <a:pt x="15855" y="3772"/>
                  <a:pt x="15858" y="3771"/>
                  <a:pt x="15861" y="3771"/>
                </a:cubicBezTo>
                <a:cubicBezTo>
                  <a:pt x="15876" y="3771"/>
                  <a:pt x="15889" y="3781"/>
                  <a:pt x="15899" y="3790"/>
                </a:cubicBezTo>
                <a:cubicBezTo>
                  <a:pt x="15911" y="3808"/>
                  <a:pt x="15917" y="3826"/>
                  <a:pt x="15911" y="3844"/>
                </a:cubicBezTo>
                <a:cubicBezTo>
                  <a:pt x="15911" y="3844"/>
                  <a:pt x="15716" y="4518"/>
                  <a:pt x="15467" y="5334"/>
                </a:cubicBezTo>
                <a:cubicBezTo>
                  <a:pt x="15213" y="6149"/>
                  <a:pt x="14900" y="7107"/>
                  <a:pt x="14645" y="7687"/>
                </a:cubicBezTo>
                <a:cubicBezTo>
                  <a:pt x="14634" y="7710"/>
                  <a:pt x="14616" y="7722"/>
                  <a:pt x="14592" y="7722"/>
                </a:cubicBezTo>
                <a:cubicBezTo>
                  <a:pt x="14592" y="7722"/>
                  <a:pt x="13694" y="7710"/>
                  <a:pt x="12665" y="7675"/>
                </a:cubicBezTo>
                <a:cubicBezTo>
                  <a:pt x="11642" y="7639"/>
                  <a:pt x="10495" y="7592"/>
                  <a:pt x="9987" y="7515"/>
                </a:cubicBezTo>
                <a:cubicBezTo>
                  <a:pt x="9969" y="7515"/>
                  <a:pt x="9951" y="7503"/>
                  <a:pt x="9945" y="7486"/>
                </a:cubicBezTo>
                <a:cubicBezTo>
                  <a:pt x="9939" y="7468"/>
                  <a:pt x="9939" y="7450"/>
                  <a:pt x="9945" y="7432"/>
                </a:cubicBezTo>
                <a:cubicBezTo>
                  <a:pt x="9945" y="7432"/>
                  <a:pt x="10010" y="7285"/>
                  <a:pt x="10111" y="7048"/>
                </a:cubicBezTo>
                <a:cubicBezTo>
                  <a:pt x="10217" y="6806"/>
                  <a:pt x="10359" y="6469"/>
                  <a:pt x="10519" y="6084"/>
                </a:cubicBezTo>
                <a:cubicBezTo>
                  <a:pt x="10838" y="5322"/>
                  <a:pt x="11216" y="4376"/>
                  <a:pt x="11465" y="3660"/>
                </a:cubicBezTo>
                <a:cubicBezTo>
                  <a:pt x="11475" y="3640"/>
                  <a:pt x="11494" y="3624"/>
                  <a:pt x="11518" y="3624"/>
                </a:cubicBezTo>
                <a:close/>
                <a:moveTo>
                  <a:pt x="23940" y="1"/>
                </a:moveTo>
                <a:lnTo>
                  <a:pt x="23940" y="1"/>
                </a:lnTo>
                <a:cubicBezTo>
                  <a:pt x="23431" y="66"/>
                  <a:pt x="20948" y="332"/>
                  <a:pt x="13333" y="332"/>
                </a:cubicBezTo>
                <a:cubicBezTo>
                  <a:pt x="11890" y="332"/>
                  <a:pt x="10264" y="320"/>
                  <a:pt x="8432" y="296"/>
                </a:cubicBezTo>
                <a:cubicBezTo>
                  <a:pt x="8160" y="858"/>
                  <a:pt x="4447" y="8461"/>
                  <a:pt x="1" y="14255"/>
                </a:cubicBezTo>
                <a:lnTo>
                  <a:pt x="16171" y="14143"/>
                </a:lnTo>
                <a:lnTo>
                  <a:pt x="16183" y="14143"/>
                </a:lnTo>
                <a:cubicBezTo>
                  <a:pt x="16289" y="14007"/>
                  <a:pt x="16401" y="13853"/>
                  <a:pt x="16526" y="13694"/>
                </a:cubicBezTo>
                <a:cubicBezTo>
                  <a:pt x="16526" y="13694"/>
                  <a:pt x="16526" y="13688"/>
                  <a:pt x="16526" y="13688"/>
                </a:cubicBezTo>
                <a:cubicBezTo>
                  <a:pt x="16526" y="13658"/>
                  <a:pt x="16549" y="13634"/>
                  <a:pt x="16579" y="13629"/>
                </a:cubicBezTo>
                <a:cubicBezTo>
                  <a:pt x="16780" y="13363"/>
                  <a:pt x="16999" y="13055"/>
                  <a:pt x="17235" y="12718"/>
                </a:cubicBezTo>
                <a:cubicBezTo>
                  <a:pt x="18772" y="10483"/>
                  <a:pt x="21037" y="6599"/>
                  <a:pt x="23940" y="1"/>
                </a:cubicBezTo>
                <a:close/>
              </a:path>
            </a:pathLst>
          </a:custGeom>
          <a:solidFill>
            <a:srgbClr val="EAC6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5" name="Google Shape;255;p2"/>
          <p:cNvSpPr/>
          <p:nvPr/>
        </p:nvSpPr>
        <p:spPr>
          <a:xfrm>
            <a:off x="245789" y="4152865"/>
            <a:ext cx="2001481" cy="597425"/>
          </a:xfrm>
          <a:custGeom>
            <a:avLst/>
            <a:gdLst/>
            <a:ahLst/>
            <a:cxnLst/>
            <a:rect l="l" t="t" r="r" b="b"/>
            <a:pathLst>
              <a:path w="19890" h="5937" extrusionOk="0">
                <a:moveTo>
                  <a:pt x="19890" y="0"/>
                </a:moveTo>
                <a:lnTo>
                  <a:pt x="19890" y="0"/>
                </a:lnTo>
                <a:cubicBezTo>
                  <a:pt x="19647" y="248"/>
                  <a:pt x="19411" y="497"/>
                  <a:pt x="19162" y="733"/>
                </a:cubicBezTo>
                <a:cubicBezTo>
                  <a:pt x="17418" y="2454"/>
                  <a:pt x="15402" y="3985"/>
                  <a:pt x="13084" y="4836"/>
                </a:cubicBezTo>
                <a:cubicBezTo>
                  <a:pt x="11967" y="5256"/>
                  <a:pt x="10796" y="5493"/>
                  <a:pt x="9608" y="5540"/>
                </a:cubicBezTo>
                <a:cubicBezTo>
                  <a:pt x="9479" y="5544"/>
                  <a:pt x="9349" y="5546"/>
                  <a:pt x="9218" y="5546"/>
                </a:cubicBezTo>
                <a:cubicBezTo>
                  <a:pt x="8097" y="5546"/>
                  <a:pt x="6904" y="5402"/>
                  <a:pt x="5877" y="4978"/>
                </a:cubicBezTo>
                <a:cubicBezTo>
                  <a:pt x="5357" y="4765"/>
                  <a:pt x="4914" y="4434"/>
                  <a:pt x="4736" y="3879"/>
                </a:cubicBezTo>
                <a:cubicBezTo>
                  <a:pt x="4683" y="3713"/>
                  <a:pt x="4677" y="3358"/>
                  <a:pt x="4506" y="3264"/>
                </a:cubicBezTo>
                <a:cubicBezTo>
                  <a:pt x="4269" y="3140"/>
                  <a:pt x="4003" y="3075"/>
                  <a:pt x="3731" y="3069"/>
                </a:cubicBezTo>
                <a:cubicBezTo>
                  <a:pt x="3382" y="3045"/>
                  <a:pt x="3075" y="2986"/>
                  <a:pt x="3028" y="2578"/>
                </a:cubicBezTo>
                <a:cubicBezTo>
                  <a:pt x="2968" y="2046"/>
                  <a:pt x="3140" y="1555"/>
                  <a:pt x="3341" y="1076"/>
                </a:cubicBezTo>
                <a:lnTo>
                  <a:pt x="3341" y="1076"/>
                </a:lnTo>
                <a:cubicBezTo>
                  <a:pt x="2312" y="2708"/>
                  <a:pt x="1183" y="4381"/>
                  <a:pt x="0" y="5936"/>
                </a:cubicBezTo>
                <a:lnTo>
                  <a:pt x="16171" y="5818"/>
                </a:lnTo>
                <a:lnTo>
                  <a:pt x="16177" y="5818"/>
                </a:lnTo>
                <a:cubicBezTo>
                  <a:pt x="16283" y="5682"/>
                  <a:pt x="16401" y="5528"/>
                  <a:pt x="16525" y="5369"/>
                </a:cubicBezTo>
                <a:cubicBezTo>
                  <a:pt x="16525" y="5369"/>
                  <a:pt x="16525" y="5363"/>
                  <a:pt x="16525" y="5363"/>
                </a:cubicBezTo>
                <a:cubicBezTo>
                  <a:pt x="16525" y="5333"/>
                  <a:pt x="16543" y="5309"/>
                  <a:pt x="16573" y="5303"/>
                </a:cubicBezTo>
                <a:cubicBezTo>
                  <a:pt x="16774" y="5037"/>
                  <a:pt x="16993" y="4736"/>
                  <a:pt x="17229" y="4393"/>
                </a:cubicBezTo>
                <a:cubicBezTo>
                  <a:pt x="17956" y="3335"/>
                  <a:pt x="18849" y="1910"/>
                  <a:pt x="19890" y="0"/>
                </a:cubicBezTo>
                <a:close/>
              </a:path>
            </a:pathLst>
          </a:custGeom>
          <a:solidFill>
            <a:srgbClr val="D89B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6" name="Google Shape;256;p2"/>
          <p:cNvSpPr/>
          <p:nvPr/>
        </p:nvSpPr>
        <p:spPr>
          <a:xfrm>
            <a:off x="2410168" y="3592975"/>
            <a:ext cx="535540" cy="1090601"/>
          </a:xfrm>
          <a:custGeom>
            <a:avLst/>
            <a:gdLst/>
            <a:ahLst/>
            <a:cxnLst/>
            <a:rect l="l" t="t" r="r" b="b"/>
            <a:pathLst>
              <a:path w="5322" h="10838" extrusionOk="0">
                <a:moveTo>
                  <a:pt x="2454" y="1"/>
                </a:moveTo>
                <a:cubicBezTo>
                  <a:pt x="2247" y="1443"/>
                  <a:pt x="1366" y="7143"/>
                  <a:pt x="1" y="10838"/>
                </a:cubicBezTo>
                <a:lnTo>
                  <a:pt x="5322" y="10808"/>
                </a:lnTo>
                <a:cubicBezTo>
                  <a:pt x="4583" y="8952"/>
                  <a:pt x="3850" y="6173"/>
                  <a:pt x="3300" y="3850"/>
                </a:cubicBezTo>
                <a:cubicBezTo>
                  <a:pt x="2892" y="2117"/>
                  <a:pt x="2584" y="639"/>
                  <a:pt x="2454" y="1"/>
                </a:cubicBezTo>
                <a:close/>
              </a:path>
            </a:pathLst>
          </a:custGeom>
          <a:solidFill>
            <a:srgbClr val="632D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7" name="Google Shape;257;p2"/>
          <p:cNvSpPr/>
          <p:nvPr/>
        </p:nvSpPr>
        <p:spPr>
          <a:xfrm>
            <a:off x="2410168" y="4559800"/>
            <a:ext cx="535540" cy="124376"/>
          </a:xfrm>
          <a:custGeom>
            <a:avLst/>
            <a:gdLst/>
            <a:ahLst/>
            <a:cxnLst/>
            <a:rect l="l" t="t" r="r" b="b"/>
            <a:pathLst>
              <a:path w="5322" h="1236" extrusionOk="0">
                <a:moveTo>
                  <a:pt x="414" y="0"/>
                </a:moveTo>
                <a:cubicBezTo>
                  <a:pt x="284" y="432"/>
                  <a:pt x="142" y="846"/>
                  <a:pt x="1" y="1236"/>
                </a:cubicBezTo>
                <a:lnTo>
                  <a:pt x="5322" y="1206"/>
                </a:lnTo>
                <a:cubicBezTo>
                  <a:pt x="5263" y="1058"/>
                  <a:pt x="5203" y="899"/>
                  <a:pt x="5144" y="739"/>
                </a:cubicBezTo>
                <a:cubicBezTo>
                  <a:pt x="4967" y="686"/>
                  <a:pt x="4790" y="639"/>
                  <a:pt x="4612" y="591"/>
                </a:cubicBezTo>
                <a:cubicBezTo>
                  <a:pt x="3702" y="361"/>
                  <a:pt x="2768" y="154"/>
                  <a:pt x="1833" y="77"/>
                </a:cubicBezTo>
                <a:cubicBezTo>
                  <a:pt x="1360" y="36"/>
                  <a:pt x="887" y="24"/>
                  <a:pt x="414" y="0"/>
                </a:cubicBezTo>
                <a:close/>
              </a:path>
            </a:pathLst>
          </a:custGeom>
          <a:solidFill>
            <a:srgbClr val="491F1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8" name="Google Shape;258;p2"/>
          <p:cNvSpPr/>
          <p:nvPr/>
        </p:nvSpPr>
        <p:spPr>
          <a:xfrm>
            <a:off x="3559023" y="3697728"/>
            <a:ext cx="279141" cy="221984"/>
          </a:xfrm>
          <a:custGeom>
            <a:avLst/>
            <a:gdLst/>
            <a:ahLst/>
            <a:cxnLst/>
            <a:rect l="l" t="t" r="r" b="b"/>
            <a:pathLst>
              <a:path w="2774" h="2206" extrusionOk="0">
                <a:moveTo>
                  <a:pt x="0" y="0"/>
                </a:moveTo>
                <a:lnTo>
                  <a:pt x="0" y="2205"/>
                </a:lnTo>
                <a:lnTo>
                  <a:pt x="2773" y="1224"/>
                </a:lnTo>
                <a:lnTo>
                  <a:pt x="0" y="0"/>
                </a:lnTo>
                <a:close/>
              </a:path>
            </a:pathLst>
          </a:custGeom>
          <a:solidFill>
            <a:srgbClr val="EAC6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9" name="Google Shape;259;p2"/>
          <p:cNvSpPr/>
          <p:nvPr/>
        </p:nvSpPr>
        <p:spPr>
          <a:xfrm>
            <a:off x="3519778" y="3694709"/>
            <a:ext cx="27471" cy="878881"/>
          </a:xfrm>
          <a:custGeom>
            <a:avLst/>
            <a:gdLst/>
            <a:ahLst/>
            <a:cxnLst/>
            <a:rect l="l" t="t" r="r" b="b"/>
            <a:pathLst>
              <a:path w="273" h="8734" extrusionOk="0">
                <a:moveTo>
                  <a:pt x="0" y="1"/>
                </a:moveTo>
                <a:lnTo>
                  <a:pt x="0" y="8426"/>
                </a:lnTo>
                <a:cubicBezTo>
                  <a:pt x="89" y="8526"/>
                  <a:pt x="178" y="8633"/>
                  <a:pt x="272" y="8733"/>
                </a:cubicBezTo>
                <a:lnTo>
                  <a:pt x="272" y="1"/>
                </a:ln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0" name="Google Shape;260;p2"/>
          <p:cNvSpPr/>
          <p:nvPr/>
        </p:nvSpPr>
        <p:spPr>
          <a:xfrm>
            <a:off x="1689681" y="4788828"/>
            <a:ext cx="48301" cy="102439"/>
          </a:xfrm>
          <a:custGeom>
            <a:avLst/>
            <a:gdLst/>
            <a:ahLst/>
            <a:cxnLst/>
            <a:rect l="l" t="t" r="r" b="b"/>
            <a:pathLst>
              <a:path w="480" h="1018" extrusionOk="0">
                <a:moveTo>
                  <a:pt x="219" y="0"/>
                </a:moveTo>
                <a:cubicBezTo>
                  <a:pt x="178" y="6"/>
                  <a:pt x="143" y="12"/>
                  <a:pt x="107" y="30"/>
                </a:cubicBezTo>
                <a:cubicBezTo>
                  <a:pt x="72" y="42"/>
                  <a:pt x="42" y="65"/>
                  <a:pt x="18" y="95"/>
                </a:cubicBezTo>
                <a:cubicBezTo>
                  <a:pt x="13" y="107"/>
                  <a:pt x="7" y="125"/>
                  <a:pt x="1" y="142"/>
                </a:cubicBezTo>
                <a:cubicBezTo>
                  <a:pt x="7" y="160"/>
                  <a:pt x="7" y="184"/>
                  <a:pt x="13" y="201"/>
                </a:cubicBezTo>
                <a:cubicBezTo>
                  <a:pt x="18" y="231"/>
                  <a:pt x="24" y="272"/>
                  <a:pt x="36" y="314"/>
                </a:cubicBezTo>
                <a:cubicBezTo>
                  <a:pt x="54" y="397"/>
                  <a:pt x="78" y="509"/>
                  <a:pt x="107" y="621"/>
                </a:cubicBezTo>
                <a:cubicBezTo>
                  <a:pt x="143" y="751"/>
                  <a:pt x="184" y="893"/>
                  <a:pt x="214" y="1017"/>
                </a:cubicBezTo>
                <a:lnTo>
                  <a:pt x="480" y="899"/>
                </a:lnTo>
                <a:cubicBezTo>
                  <a:pt x="450" y="716"/>
                  <a:pt x="415" y="515"/>
                  <a:pt x="379" y="343"/>
                </a:cubicBezTo>
                <a:lnTo>
                  <a:pt x="379" y="343"/>
                </a:lnTo>
                <a:lnTo>
                  <a:pt x="385" y="349"/>
                </a:lnTo>
                <a:cubicBezTo>
                  <a:pt x="361" y="243"/>
                  <a:pt x="338" y="142"/>
                  <a:pt x="296" y="42"/>
                </a:cubicBezTo>
                <a:cubicBezTo>
                  <a:pt x="296" y="36"/>
                  <a:pt x="290" y="30"/>
                  <a:pt x="290" y="24"/>
                </a:cubicBezTo>
                <a:cubicBezTo>
                  <a:pt x="267" y="6"/>
                  <a:pt x="243" y="0"/>
                  <a:pt x="219" y="0"/>
                </a:cubicBez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1" name="Google Shape;261;p2"/>
          <p:cNvSpPr/>
          <p:nvPr/>
        </p:nvSpPr>
        <p:spPr>
          <a:xfrm>
            <a:off x="119704" y="4794765"/>
            <a:ext cx="40553" cy="69735"/>
          </a:xfrm>
          <a:custGeom>
            <a:avLst/>
            <a:gdLst/>
            <a:ahLst/>
            <a:cxnLst/>
            <a:rect l="l" t="t" r="r" b="b"/>
            <a:pathLst>
              <a:path w="403" h="693" extrusionOk="0">
                <a:moveTo>
                  <a:pt x="213" y="1"/>
                </a:moveTo>
                <a:cubicBezTo>
                  <a:pt x="177" y="1"/>
                  <a:pt x="136" y="12"/>
                  <a:pt x="101" y="30"/>
                </a:cubicBezTo>
                <a:cubicBezTo>
                  <a:pt x="71" y="42"/>
                  <a:pt x="41" y="66"/>
                  <a:pt x="18" y="95"/>
                </a:cubicBezTo>
                <a:cubicBezTo>
                  <a:pt x="6" y="107"/>
                  <a:pt x="0" y="125"/>
                  <a:pt x="0" y="142"/>
                </a:cubicBezTo>
                <a:cubicBezTo>
                  <a:pt x="0" y="160"/>
                  <a:pt x="6" y="184"/>
                  <a:pt x="6" y="202"/>
                </a:cubicBezTo>
                <a:cubicBezTo>
                  <a:pt x="12" y="231"/>
                  <a:pt x="18" y="267"/>
                  <a:pt x="30" y="314"/>
                </a:cubicBezTo>
                <a:cubicBezTo>
                  <a:pt x="47" y="397"/>
                  <a:pt x="77" y="503"/>
                  <a:pt x="106" y="621"/>
                </a:cubicBezTo>
                <a:cubicBezTo>
                  <a:pt x="112" y="645"/>
                  <a:pt x="118" y="669"/>
                  <a:pt x="124" y="692"/>
                </a:cubicBezTo>
                <a:lnTo>
                  <a:pt x="272" y="592"/>
                </a:lnTo>
                <a:cubicBezTo>
                  <a:pt x="313" y="544"/>
                  <a:pt x="355" y="491"/>
                  <a:pt x="396" y="438"/>
                </a:cubicBezTo>
                <a:lnTo>
                  <a:pt x="402" y="444"/>
                </a:lnTo>
                <a:cubicBezTo>
                  <a:pt x="390" y="408"/>
                  <a:pt x="384" y="379"/>
                  <a:pt x="378" y="349"/>
                </a:cubicBezTo>
                <a:cubicBezTo>
                  <a:pt x="361" y="243"/>
                  <a:pt x="331" y="142"/>
                  <a:pt x="296" y="42"/>
                </a:cubicBezTo>
                <a:cubicBezTo>
                  <a:pt x="296" y="36"/>
                  <a:pt x="290" y="30"/>
                  <a:pt x="284" y="24"/>
                </a:cubicBezTo>
                <a:cubicBezTo>
                  <a:pt x="266" y="6"/>
                  <a:pt x="242" y="1"/>
                  <a:pt x="213" y="1"/>
                </a:cubicBez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2" name="Google Shape;262;p2"/>
          <p:cNvSpPr/>
          <p:nvPr/>
        </p:nvSpPr>
        <p:spPr>
          <a:xfrm>
            <a:off x="2651773" y="3321081"/>
            <a:ext cx="1018048" cy="1400030"/>
          </a:xfrm>
          <a:custGeom>
            <a:avLst/>
            <a:gdLst/>
            <a:ahLst/>
            <a:cxnLst/>
            <a:rect l="l" t="t" r="r" b="b"/>
            <a:pathLst>
              <a:path w="10117" h="13913" extrusionOk="0">
                <a:moveTo>
                  <a:pt x="130" y="1"/>
                </a:moveTo>
                <a:lnTo>
                  <a:pt x="0" y="332"/>
                </a:lnTo>
                <a:cubicBezTo>
                  <a:pt x="804" y="2407"/>
                  <a:pt x="2873" y="5517"/>
                  <a:pt x="4848" y="8237"/>
                </a:cubicBezTo>
                <a:cubicBezTo>
                  <a:pt x="6551" y="10578"/>
                  <a:pt x="8177" y="12629"/>
                  <a:pt x="8863" y="13481"/>
                </a:cubicBezTo>
                <a:cubicBezTo>
                  <a:pt x="8880" y="13487"/>
                  <a:pt x="8898" y="13504"/>
                  <a:pt x="8898" y="13528"/>
                </a:cubicBezTo>
                <a:cubicBezTo>
                  <a:pt x="8999" y="13646"/>
                  <a:pt x="9075" y="13741"/>
                  <a:pt x="9129" y="13806"/>
                </a:cubicBezTo>
                <a:lnTo>
                  <a:pt x="9194" y="13889"/>
                </a:lnTo>
                <a:lnTo>
                  <a:pt x="10116" y="13912"/>
                </a:lnTo>
                <a:cubicBezTo>
                  <a:pt x="7822" y="11666"/>
                  <a:pt x="5339" y="8195"/>
                  <a:pt x="3406" y="5274"/>
                </a:cubicBezTo>
                <a:cubicBezTo>
                  <a:pt x="1691" y="2667"/>
                  <a:pt x="414" y="497"/>
                  <a:pt x="130" y="1"/>
                </a:cubicBezTo>
                <a:close/>
              </a:path>
            </a:pathLst>
          </a:custGeom>
          <a:solidFill>
            <a:srgbClr val="D89B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p2"/>
          <p:cNvSpPr/>
          <p:nvPr/>
        </p:nvSpPr>
        <p:spPr>
          <a:xfrm>
            <a:off x="2266171" y="3647113"/>
            <a:ext cx="371416" cy="1028212"/>
          </a:xfrm>
          <a:custGeom>
            <a:avLst/>
            <a:gdLst/>
            <a:ahLst/>
            <a:cxnLst/>
            <a:rect l="l" t="t" r="r" b="b"/>
            <a:pathLst>
              <a:path w="3691" h="10218" extrusionOk="0">
                <a:moveTo>
                  <a:pt x="3690" y="1"/>
                </a:moveTo>
                <a:lnTo>
                  <a:pt x="3690" y="1"/>
                </a:lnTo>
                <a:cubicBezTo>
                  <a:pt x="2413" y="4317"/>
                  <a:pt x="249" y="8698"/>
                  <a:pt x="1" y="9194"/>
                </a:cubicBezTo>
                <a:cubicBezTo>
                  <a:pt x="829" y="9726"/>
                  <a:pt x="1201" y="10075"/>
                  <a:pt x="1337" y="10217"/>
                </a:cubicBezTo>
                <a:cubicBezTo>
                  <a:pt x="2555" y="6906"/>
                  <a:pt x="3383" y="1993"/>
                  <a:pt x="3690" y="1"/>
                </a:cubicBezTo>
                <a:close/>
              </a:path>
            </a:pathLst>
          </a:custGeom>
          <a:solidFill>
            <a:srgbClr val="EAC6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4" name="Google Shape;264;p2"/>
          <p:cNvSpPr/>
          <p:nvPr/>
        </p:nvSpPr>
        <p:spPr>
          <a:xfrm>
            <a:off x="2683269" y="3661402"/>
            <a:ext cx="398686" cy="1007382"/>
          </a:xfrm>
          <a:custGeom>
            <a:avLst/>
            <a:gdLst/>
            <a:ahLst/>
            <a:cxnLst/>
            <a:rect l="l" t="t" r="r" b="b"/>
            <a:pathLst>
              <a:path w="3962" h="10011" extrusionOk="0">
                <a:moveTo>
                  <a:pt x="0" y="1"/>
                </a:moveTo>
                <a:lnTo>
                  <a:pt x="0" y="1"/>
                </a:lnTo>
                <a:cubicBezTo>
                  <a:pt x="12" y="60"/>
                  <a:pt x="24" y="119"/>
                  <a:pt x="42" y="184"/>
                </a:cubicBezTo>
                <a:cubicBezTo>
                  <a:pt x="201" y="935"/>
                  <a:pt x="426" y="1981"/>
                  <a:pt x="704" y="3146"/>
                </a:cubicBezTo>
                <a:cubicBezTo>
                  <a:pt x="1242" y="5428"/>
                  <a:pt x="1963" y="8165"/>
                  <a:pt x="2690" y="10010"/>
                </a:cubicBezTo>
                <a:cubicBezTo>
                  <a:pt x="2862" y="9803"/>
                  <a:pt x="3370" y="9230"/>
                  <a:pt x="3962" y="8910"/>
                </a:cubicBezTo>
                <a:lnTo>
                  <a:pt x="3956" y="8910"/>
                </a:lnTo>
                <a:cubicBezTo>
                  <a:pt x="3808" y="8615"/>
                  <a:pt x="3045" y="7072"/>
                  <a:pt x="2176" y="5197"/>
                </a:cubicBezTo>
                <a:cubicBezTo>
                  <a:pt x="1402" y="3507"/>
                  <a:pt x="544" y="1550"/>
                  <a:pt x="0" y="1"/>
                </a:cubicBezTo>
                <a:close/>
              </a:path>
            </a:pathLst>
          </a:custGeom>
          <a:solidFill>
            <a:srgbClr val="EAC6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5" name="Google Shape;265;p2"/>
          <p:cNvSpPr/>
          <p:nvPr/>
        </p:nvSpPr>
        <p:spPr>
          <a:xfrm>
            <a:off x="3786238" y="4652579"/>
            <a:ext cx="62590" cy="145809"/>
          </a:xfrm>
          <a:custGeom>
            <a:avLst/>
            <a:gdLst/>
            <a:ahLst/>
            <a:cxnLst/>
            <a:rect l="l" t="t" r="r" b="b"/>
            <a:pathLst>
              <a:path w="622" h="1449" extrusionOk="0">
                <a:moveTo>
                  <a:pt x="468" y="0"/>
                </a:moveTo>
                <a:cubicBezTo>
                  <a:pt x="421" y="0"/>
                  <a:pt x="373" y="18"/>
                  <a:pt x="344" y="60"/>
                </a:cubicBezTo>
                <a:cubicBezTo>
                  <a:pt x="302" y="125"/>
                  <a:pt x="267" y="196"/>
                  <a:pt x="249" y="272"/>
                </a:cubicBezTo>
                <a:cubicBezTo>
                  <a:pt x="214" y="379"/>
                  <a:pt x="172" y="509"/>
                  <a:pt x="143" y="651"/>
                </a:cubicBezTo>
                <a:cubicBezTo>
                  <a:pt x="84" y="905"/>
                  <a:pt x="30" y="1195"/>
                  <a:pt x="1" y="1414"/>
                </a:cubicBezTo>
                <a:lnTo>
                  <a:pt x="273" y="1449"/>
                </a:lnTo>
                <a:cubicBezTo>
                  <a:pt x="320" y="1254"/>
                  <a:pt x="480" y="533"/>
                  <a:pt x="568" y="237"/>
                </a:cubicBezTo>
                <a:cubicBezTo>
                  <a:pt x="580" y="202"/>
                  <a:pt x="598" y="160"/>
                  <a:pt x="616" y="125"/>
                </a:cubicBezTo>
                <a:cubicBezTo>
                  <a:pt x="616" y="119"/>
                  <a:pt x="622" y="107"/>
                  <a:pt x="622" y="101"/>
                </a:cubicBezTo>
                <a:cubicBezTo>
                  <a:pt x="616" y="71"/>
                  <a:pt x="604" y="48"/>
                  <a:pt x="580" y="36"/>
                </a:cubicBezTo>
                <a:cubicBezTo>
                  <a:pt x="545" y="12"/>
                  <a:pt x="509" y="0"/>
                  <a:pt x="468" y="0"/>
                </a:cubicBezTo>
                <a:close/>
              </a:path>
            </a:pathLst>
          </a:custGeom>
          <a:solidFill>
            <a:srgbClr val="7A4C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6" name="Google Shape;266;p2"/>
          <p:cNvSpPr/>
          <p:nvPr/>
        </p:nvSpPr>
        <p:spPr>
          <a:xfrm>
            <a:off x="1549911" y="3704269"/>
            <a:ext cx="282663" cy="194010"/>
          </a:xfrm>
          <a:custGeom>
            <a:avLst/>
            <a:gdLst/>
            <a:ahLst/>
            <a:cxnLst/>
            <a:rect l="l" t="t" r="r" b="b"/>
            <a:pathLst>
              <a:path w="2809" h="1928" extrusionOk="0">
                <a:moveTo>
                  <a:pt x="1902" y="934"/>
                </a:moveTo>
                <a:cubicBezTo>
                  <a:pt x="1903" y="934"/>
                  <a:pt x="1904" y="934"/>
                  <a:pt x="1904" y="934"/>
                </a:cubicBezTo>
                <a:cubicBezTo>
                  <a:pt x="1916" y="946"/>
                  <a:pt x="1821" y="1035"/>
                  <a:pt x="1703" y="1124"/>
                </a:cubicBezTo>
                <a:cubicBezTo>
                  <a:pt x="1590" y="1205"/>
                  <a:pt x="1491" y="1261"/>
                  <a:pt x="1470" y="1261"/>
                </a:cubicBezTo>
                <a:cubicBezTo>
                  <a:pt x="1468" y="1261"/>
                  <a:pt x="1467" y="1261"/>
                  <a:pt x="1467" y="1260"/>
                </a:cubicBezTo>
                <a:cubicBezTo>
                  <a:pt x="1455" y="1248"/>
                  <a:pt x="1543" y="1165"/>
                  <a:pt x="1668" y="1076"/>
                </a:cubicBezTo>
                <a:cubicBezTo>
                  <a:pt x="1780" y="992"/>
                  <a:pt x="1882" y="934"/>
                  <a:pt x="1902" y="934"/>
                </a:cubicBezTo>
                <a:close/>
                <a:moveTo>
                  <a:pt x="1784" y="390"/>
                </a:moveTo>
                <a:cubicBezTo>
                  <a:pt x="1785" y="390"/>
                  <a:pt x="1786" y="390"/>
                  <a:pt x="1786" y="390"/>
                </a:cubicBezTo>
                <a:cubicBezTo>
                  <a:pt x="1792" y="408"/>
                  <a:pt x="1508" y="615"/>
                  <a:pt x="1147" y="858"/>
                </a:cubicBezTo>
                <a:cubicBezTo>
                  <a:pt x="797" y="1087"/>
                  <a:pt x="509" y="1272"/>
                  <a:pt x="486" y="1272"/>
                </a:cubicBezTo>
                <a:cubicBezTo>
                  <a:pt x="486" y="1272"/>
                  <a:pt x="485" y="1272"/>
                  <a:pt x="485" y="1271"/>
                </a:cubicBezTo>
                <a:cubicBezTo>
                  <a:pt x="473" y="1254"/>
                  <a:pt x="757" y="1047"/>
                  <a:pt x="1118" y="804"/>
                </a:cubicBezTo>
                <a:cubicBezTo>
                  <a:pt x="1467" y="569"/>
                  <a:pt x="1761" y="390"/>
                  <a:pt x="1784" y="390"/>
                </a:cubicBezTo>
                <a:close/>
                <a:moveTo>
                  <a:pt x="592" y="0"/>
                </a:moveTo>
                <a:cubicBezTo>
                  <a:pt x="538" y="154"/>
                  <a:pt x="284" y="958"/>
                  <a:pt x="0" y="1827"/>
                </a:cubicBezTo>
                <a:cubicBezTo>
                  <a:pt x="793" y="1880"/>
                  <a:pt x="1638" y="1922"/>
                  <a:pt x="2229" y="1928"/>
                </a:cubicBezTo>
                <a:cubicBezTo>
                  <a:pt x="2418" y="1330"/>
                  <a:pt x="2590" y="751"/>
                  <a:pt x="2702" y="373"/>
                </a:cubicBezTo>
                <a:cubicBezTo>
                  <a:pt x="2750" y="213"/>
                  <a:pt x="2785" y="89"/>
                  <a:pt x="2809" y="12"/>
                </a:cubicBezTo>
                <a:lnTo>
                  <a:pt x="2809" y="12"/>
                </a:lnTo>
                <a:cubicBezTo>
                  <a:pt x="2537" y="24"/>
                  <a:pt x="2259" y="30"/>
                  <a:pt x="1975" y="30"/>
                </a:cubicBezTo>
                <a:cubicBezTo>
                  <a:pt x="1508" y="30"/>
                  <a:pt x="1029" y="18"/>
                  <a:pt x="592" y="0"/>
                </a:cubicBezTo>
                <a:close/>
              </a:path>
            </a:pathLst>
          </a:custGeom>
          <a:solidFill>
            <a:srgbClr val="D7DE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267;p2"/>
          <p:cNvSpPr/>
          <p:nvPr/>
        </p:nvSpPr>
        <p:spPr>
          <a:xfrm>
            <a:off x="1487421" y="3899385"/>
            <a:ext cx="283266" cy="179721"/>
          </a:xfrm>
          <a:custGeom>
            <a:avLst/>
            <a:gdLst/>
            <a:ahLst/>
            <a:cxnLst/>
            <a:rect l="l" t="t" r="r" b="b"/>
            <a:pathLst>
              <a:path w="2815" h="1786" extrusionOk="0">
                <a:moveTo>
                  <a:pt x="1729" y="501"/>
                </a:moveTo>
                <a:cubicBezTo>
                  <a:pt x="1731" y="501"/>
                  <a:pt x="1732" y="502"/>
                  <a:pt x="1733" y="503"/>
                </a:cubicBezTo>
                <a:cubicBezTo>
                  <a:pt x="1745" y="515"/>
                  <a:pt x="1544" y="651"/>
                  <a:pt x="1289" y="805"/>
                </a:cubicBezTo>
                <a:cubicBezTo>
                  <a:pt x="1053" y="951"/>
                  <a:pt x="844" y="1060"/>
                  <a:pt x="819" y="1060"/>
                </a:cubicBezTo>
                <a:cubicBezTo>
                  <a:pt x="818" y="1060"/>
                  <a:pt x="817" y="1059"/>
                  <a:pt x="816" y="1059"/>
                </a:cubicBezTo>
                <a:cubicBezTo>
                  <a:pt x="805" y="1041"/>
                  <a:pt x="1006" y="911"/>
                  <a:pt x="1260" y="751"/>
                </a:cubicBezTo>
                <a:cubicBezTo>
                  <a:pt x="1496" y="608"/>
                  <a:pt x="1697" y="501"/>
                  <a:pt x="1729" y="501"/>
                </a:cubicBezTo>
                <a:close/>
                <a:moveTo>
                  <a:pt x="586" y="0"/>
                </a:moveTo>
                <a:cubicBezTo>
                  <a:pt x="379" y="621"/>
                  <a:pt x="166" y="1260"/>
                  <a:pt x="1" y="1733"/>
                </a:cubicBezTo>
                <a:cubicBezTo>
                  <a:pt x="627" y="1751"/>
                  <a:pt x="1242" y="1768"/>
                  <a:pt x="1674" y="1780"/>
                </a:cubicBezTo>
                <a:lnTo>
                  <a:pt x="2212" y="1786"/>
                </a:lnTo>
                <a:cubicBezTo>
                  <a:pt x="2395" y="1360"/>
                  <a:pt x="2608" y="734"/>
                  <a:pt x="2815" y="107"/>
                </a:cubicBezTo>
                <a:cubicBezTo>
                  <a:pt x="2218" y="101"/>
                  <a:pt x="1372" y="54"/>
                  <a:pt x="586" y="0"/>
                </a:cubicBezTo>
                <a:close/>
              </a:path>
            </a:pathLst>
          </a:custGeom>
          <a:solidFill>
            <a:srgbClr val="D7DE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8" name="Google Shape;268;p2"/>
          <p:cNvSpPr/>
          <p:nvPr/>
        </p:nvSpPr>
        <p:spPr>
          <a:xfrm>
            <a:off x="1259603" y="3883285"/>
            <a:ext cx="274914" cy="189884"/>
          </a:xfrm>
          <a:custGeom>
            <a:avLst/>
            <a:gdLst/>
            <a:ahLst/>
            <a:cxnLst/>
            <a:rect l="l" t="t" r="r" b="b"/>
            <a:pathLst>
              <a:path w="2732" h="1887" extrusionOk="0">
                <a:moveTo>
                  <a:pt x="1788" y="413"/>
                </a:moveTo>
                <a:cubicBezTo>
                  <a:pt x="1790" y="413"/>
                  <a:pt x="1791" y="414"/>
                  <a:pt x="1792" y="415"/>
                </a:cubicBezTo>
                <a:cubicBezTo>
                  <a:pt x="1797" y="427"/>
                  <a:pt x="1555" y="580"/>
                  <a:pt x="1248" y="758"/>
                </a:cubicBezTo>
                <a:cubicBezTo>
                  <a:pt x="964" y="925"/>
                  <a:pt x="717" y="1055"/>
                  <a:pt x="684" y="1055"/>
                </a:cubicBezTo>
                <a:cubicBezTo>
                  <a:pt x="682" y="1055"/>
                  <a:pt x="680" y="1054"/>
                  <a:pt x="680" y="1053"/>
                </a:cubicBezTo>
                <a:cubicBezTo>
                  <a:pt x="674" y="1041"/>
                  <a:pt x="917" y="888"/>
                  <a:pt x="1218" y="710"/>
                </a:cubicBezTo>
                <a:cubicBezTo>
                  <a:pt x="1507" y="543"/>
                  <a:pt x="1755" y="413"/>
                  <a:pt x="1788" y="413"/>
                </a:cubicBezTo>
                <a:close/>
                <a:moveTo>
                  <a:pt x="1681" y="1026"/>
                </a:moveTo>
                <a:cubicBezTo>
                  <a:pt x="1686" y="1026"/>
                  <a:pt x="1689" y="1027"/>
                  <a:pt x="1691" y="1030"/>
                </a:cubicBezTo>
                <a:cubicBezTo>
                  <a:pt x="1697" y="1041"/>
                  <a:pt x="1614" y="1112"/>
                  <a:pt x="1502" y="1177"/>
                </a:cubicBezTo>
                <a:cubicBezTo>
                  <a:pt x="1402" y="1240"/>
                  <a:pt x="1312" y="1280"/>
                  <a:pt x="1285" y="1280"/>
                </a:cubicBezTo>
                <a:cubicBezTo>
                  <a:pt x="1281" y="1280"/>
                  <a:pt x="1279" y="1279"/>
                  <a:pt x="1277" y="1278"/>
                </a:cubicBezTo>
                <a:cubicBezTo>
                  <a:pt x="1271" y="1260"/>
                  <a:pt x="1354" y="1195"/>
                  <a:pt x="1466" y="1130"/>
                </a:cubicBezTo>
                <a:cubicBezTo>
                  <a:pt x="1568" y="1069"/>
                  <a:pt x="1652" y="1026"/>
                  <a:pt x="1681" y="1026"/>
                </a:cubicBezTo>
                <a:close/>
                <a:moveTo>
                  <a:pt x="739" y="1"/>
                </a:moveTo>
                <a:cubicBezTo>
                  <a:pt x="402" y="817"/>
                  <a:pt x="95" y="1532"/>
                  <a:pt x="0" y="1757"/>
                </a:cubicBezTo>
                <a:cubicBezTo>
                  <a:pt x="390" y="1804"/>
                  <a:pt x="1082" y="1845"/>
                  <a:pt x="1809" y="1875"/>
                </a:cubicBezTo>
                <a:lnTo>
                  <a:pt x="2140" y="1887"/>
                </a:lnTo>
                <a:cubicBezTo>
                  <a:pt x="2306" y="1426"/>
                  <a:pt x="2519" y="775"/>
                  <a:pt x="2732" y="155"/>
                </a:cubicBezTo>
                <a:cubicBezTo>
                  <a:pt x="1721" y="90"/>
                  <a:pt x="840" y="13"/>
                  <a:pt x="739" y="1"/>
                </a:cubicBezTo>
                <a:close/>
              </a:path>
            </a:pathLst>
          </a:custGeom>
          <a:solidFill>
            <a:srgbClr val="D7DE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9" name="Google Shape;269;p2"/>
          <p:cNvSpPr/>
          <p:nvPr/>
        </p:nvSpPr>
        <p:spPr>
          <a:xfrm>
            <a:off x="1338695" y="3691187"/>
            <a:ext cx="258311" cy="196425"/>
          </a:xfrm>
          <a:custGeom>
            <a:avLst/>
            <a:gdLst/>
            <a:ahLst/>
            <a:cxnLst/>
            <a:rect l="l" t="t" r="r" b="b"/>
            <a:pathLst>
              <a:path w="2567" h="1952" extrusionOk="0">
                <a:moveTo>
                  <a:pt x="1453" y="431"/>
                </a:moveTo>
                <a:cubicBezTo>
                  <a:pt x="1454" y="431"/>
                  <a:pt x="1454" y="431"/>
                  <a:pt x="1455" y="432"/>
                </a:cubicBezTo>
                <a:cubicBezTo>
                  <a:pt x="1461" y="444"/>
                  <a:pt x="1230" y="621"/>
                  <a:pt x="946" y="822"/>
                </a:cubicBezTo>
                <a:cubicBezTo>
                  <a:pt x="667" y="1016"/>
                  <a:pt x="426" y="1166"/>
                  <a:pt x="404" y="1166"/>
                </a:cubicBezTo>
                <a:cubicBezTo>
                  <a:pt x="403" y="1166"/>
                  <a:pt x="403" y="1165"/>
                  <a:pt x="402" y="1165"/>
                </a:cubicBezTo>
                <a:cubicBezTo>
                  <a:pt x="391" y="1153"/>
                  <a:pt x="621" y="976"/>
                  <a:pt x="911" y="775"/>
                </a:cubicBezTo>
                <a:cubicBezTo>
                  <a:pt x="1190" y="581"/>
                  <a:pt x="1425" y="431"/>
                  <a:pt x="1453" y="431"/>
                </a:cubicBezTo>
                <a:close/>
                <a:moveTo>
                  <a:pt x="1494" y="1150"/>
                </a:moveTo>
                <a:cubicBezTo>
                  <a:pt x="1498" y="1150"/>
                  <a:pt x="1501" y="1151"/>
                  <a:pt x="1502" y="1153"/>
                </a:cubicBezTo>
                <a:cubicBezTo>
                  <a:pt x="1508" y="1165"/>
                  <a:pt x="1372" y="1259"/>
                  <a:pt x="1201" y="1360"/>
                </a:cubicBezTo>
                <a:cubicBezTo>
                  <a:pt x="1047" y="1450"/>
                  <a:pt x="912" y="1516"/>
                  <a:pt x="877" y="1516"/>
                </a:cubicBezTo>
                <a:cubicBezTo>
                  <a:pt x="873" y="1516"/>
                  <a:pt x="871" y="1516"/>
                  <a:pt x="870" y="1514"/>
                </a:cubicBezTo>
                <a:cubicBezTo>
                  <a:pt x="864" y="1502"/>
                  <a:pt x="1000" y="1407"/>
                  <a:pt x="1171" y="1307"/>
                </a:cubicBezTo>
                <a:cubicBezTo>
                  <a:pt x="1330" y="1217"/>
                  <a:pt x="1461" y="1150"/>
                  <a:pt x="1494" y="1150"/>
                </a:cubicBezTo>
                <a:close/>
                <a:moveTo>
                  <a:pt x="692" y="0"/>
                </a:moveTo>
                <a:cubicBezTo>
                  <a:pt x="503" y="532"/>
                  <a:pt x="249" y="1189"/>
                  <a:pt x="0" y="1798"/>
                </a:cubicBezTo>
                <a:lnTo>
                  <a:pt x="450" y="1833"/>
                </a:lnTo>
                <a:cubicBezTo>
                  <a:pt x="757" y="1863"/>
                  <a:pt x="1177" y="1892"/>
                  <a:pt x="1644" y="1928"/>
                </a:cubicBezTo>
                <a:lnTo>
                  <a:pt x="1981" y="1951"/>
                </a:lnTo>
                <a:cubicBezTo>
                  <a:pt x="2164" y="1378"/>
                  <a:pt x="2342" y="834"/>
                  <a:pt x="2454" y="479"/>
                </a:cubicBezTo>
                <a:cubicBezTo>
                  <a:pt x="2507" y="314"/>
                  <a:pt x="2549" y="189"/>
                  <a:pt x="2566" y="124"/>
                </a:cubicBezTo>
                <a:cubicBezTo>
                  <a:pt x="1638" y="83"/>
                  <a:pt x="881" y="12"/>
                  <a:pt x="692" y="0"/>
                </a:cubicBezTo>
                <a:close/>
              </a:path>
            </a:pathLst>
          </a:custGeom>
          <a:solidFill>
            <a:srgbClr val="D7DEE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0" name="Google Shape;270;p2"/>
          <p:cNvSpPr/>
          <p:nvPr/>
        </p:nvSpPr>
        <p:spPr>
          <a:xfrm>
            <a:off x="1595092" y="3704269"/>
            <a:ext cx="47697" cy="43471"/>
          </a:xfrm>
          <a:custGeom>
            <a:avLst/>
            <a:gdLst/>
            <a:ahLst/>
            <a:cxnLst/>
            <a:rect l="l" t="t" r="r" b="b"/>
            <a:pathLst>
              <a:path w="474" h="432" extrusionOk="0">
                <a:moveTo>
                  <a:pt x="143" y="0"/>
                </a:moveTo>
                <a:cubicBezTo>
                  <a:pt x="125" y="59"/>
                  <a:pt x="72" y="213"/>
                  <a:pt x="1" y="432"/>
                </a:cubicBezTo>
                <a:cubicBezTo>
                  <a:pt x="172" y="308"/>
                  <a:pt x="332" y="166"/>
                  <a:pt x="474" y="12"/>
                </a:cubicBezTo>
                <a:cubicBezTo>
                  <a:pt x="361" y="6"/>
                  <a:pt x="249" y="0"/>
                  <a:pt x="143" y="0"/>
                </a:cubicBezTo>
                <a:close/>
              </a:path>
            </a:pathLst>
          </a:custGeom>
          <a:solidFill>
            <a:srgbClr val="EAED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1" name="Google Shape;271;p2"/>
          <p:cNvSpPr/>
          <p:nvPr/>
        </p:nvSpPr>
        <p:spPr>
          <a:xfrm>
            <a:off x="1549911" y="3709602"/>
            <a:ext cx="281455" cy="182740"/>
          </a:xfrm>
          <a:custGeom>
            <a:avLst/>
            <a:gdLst/>
            <a:ahLst/>
            <a:cxnLst/>
            <a:rect l="l" t="t" r="r" b="b"/>
            <a:pathLst>
              <a:path w="2797" h="1816" extrusionOk="0">
                <a:moveTo>
                  <a:pt x="1900" y="880"/>
                </a:moveTo>
                <a:cubicBezTo>
                  <a:pt x="1902" y="880"/>
                  <a:pt x="1904" y="880"/>
                  <a:pt x="1904" y="881"/>
                </a:cubicBezTo>
                <a:cubicBezTo>
                  <a:pt x="1916" y="887"/>
                  <a:pt x="1821" y="976"/>
                  <a:pt x="1703" y="1065"/>
                </a:cubicBezTo>
                <a:cubicBezTo>
                  <a:pt x="1590" y="1146"/>
                  <a:pt x="1491" y="1202"/>
                  <a:pt x="1470" y="1202"/>
                </a:cubicBezTo>
                <a:cubicBezTo>
                  <a:pt x="1468" y="1202"/>
                  <a:pt x="1467" y="1202"/>
                  <a:pt x="1467" y="1201"/>
                </a:cubicBezTo>
                <a:cubicBezTo>
                  <a:pt x="1455" y="1189"/>
                  <a:pt x="1549" y="1106"/>
                  <a:pt x="1668" y="1017"/>
                </a:cubicBezTo>
                <a:cubicBezTo>
                  <a:pt x="1781" y="936"/>
                  <a:pt x="1880" y="880"/>
                  <a:pt x="1900" y="880"/>
                </a:cubicBezTo>
                <a:close/>
                <a:moveTo>
                  <a:pt x="2797" y="0"/>
                </a:moveTo>
                <a:lnTo>
                  <a:pt x="2797" y="0"/>
                </a:lnTo>
                <a:cubicBezTo>
                  <a:pt x="2129" y="261"/>
                  <a:pt x="1508" y="621"/>
                  <a:pt x="899" y="1000"/>
                </a:cubicBezTo>
                <a:cubicBezTo>
                  <a:pt x="627" y="1171"/>
                  <a:pt x="355" y="1343"/>
                  <a:pt x="83" y="1514"/>
                </a:cubicBezTo>
                <a:cubicBezTo>
                  <a:pt x="59" y="1597"/>
                  <a:pt x="30" y="1685"/>
                  <a:pt x="0" y="1774"/>
                </a:cubicBezTo>
                <a:cubicBezTo>
                  <a:pt x="213" y="1786"/>
                  <a:pt x="432" y="1804"/>
                  <a:pt x="645" y="1816"/>
                </a:cubicBezTo>
                <a:cubicBezTo>
                  <a:pt x="952" y="1626"/>
                  <a:pt x="1260" y="1437"/>
                  <a:pt x="1567" y="1254"/>
                </a:cubicBezTo>
                <a:cubicBezTo>
                  <a:pt x="1916" y="1041"/>
                  <a:pt x="2271" y="846"/>
                  <a:pt x="2614" y="627"/>
                </a:cubicBezTo>
                <a:cubicBezTo>
                  <a:pt x="2643" y="515"/>
                  <a:pt x="2679" y="414"/>
                  <a:pt x="2702" y="320"/>
                </a:cubicBezTo>
                <a:cubicBezTo>
                  <a:pt x="2744" y="184"/>
                  <a:pt x="2779" y="77"/>
                  <a:pt x="2797" y="0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2" name="Google Shape;272;p2"/>
          <p:cNvSpPr/>
          <p:nvPr/>
        </p:nvSpPr>
        <p:spPr>
          <a:xfrm>
            <a:off x="1529081" y="3931485"/>
            <a:ext cx="233858" cy="147621"/>
          </a:xfrm>
          <a:custGeom>
            <a:avLst/>
            <a:gdLst/>
            <a:ahLst/>
            <a:cxnLst/>
            <a:rect l="l" t="t" r="r" b="b"/>
            <a:pathLst>
              <a:path w="2324" h="1467" extrusionOk="0">
                <a:moveTo>
                  <a:pt x="2324" y="1"/>
                </a:moveTo>
                <a:cubicBezTo>
                  <a:pt x="1579" y="468"/>
                  <a:pt x="834" y="947"/>
                  <a:pt x="65" y="1384"/>
                </a:cubicBezTo>
                <a:lnTo>
                  <a:pt x="0" y="1426"/>
                </a:lnTo>
                <a:cubicBezTo>
                  <a:pt x="479" y="1443"/>
                  <a:pt x="923" y="1449"/>
                  <a:pt x="1254" y="1461"/>
                </a:cubicBezTo>
                <a:lnTo>
                  <a:pt x="1792" y="1467"/>
                </a:lnTo>
                <a:cubicBezTo>
                  <a:pt x="1957" y="1089"/>
                  <a:pt x="2147" y="556"/>
                  <a:pt x="2324" y="1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3" name="Google Shape;273;p2"/>
          <p:cNvSpPr/>
          <p:nvPr/>
        </p:nvSpPr>
        <p:spPr>
          <a:xfrm>
            <a:off x="1531496" y="3899385"/>
            <a:ext cx="66112" cy="44679"/>
          </a:xfrm>
          <a:custGeom>
            <a:avLst/>
            <a:gdLst/>
            <a:ahLst/>
            <a:cxnLst/>
            <a:rect l="l" t="t" r="r" b="b"/>
            <a:pathLst>
              <a:path w="657" h="444" extrusionOk="0">
                <a:moveTo>
                  <a:pt x="148" y="0"/>
                </a:moveTo>
                <a:lnTo>
                  <a:pt x="0" y="444"/>
                </a:lnTo>
                <a:cubicBezTo>
                  <a:pt x="219" y="308"/>
                  <a:pt x="438" y="172"/>
                  <a:pt x="656" y="36"/>
                </a:cubicBezTo>
                <a:lnTo>
                  <a:pt x="148" y="0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2"/>
          <p:cNvSpPr/>
          <p:nvPr/>
        </p:nvSpPr>
        <p:spPr>
          <a:xfrm>
            <a:off x="1259603" y="3896970"/>
            <a:ext cx="274311" cy="170865"/>
          </a:xfrm>
          <a:custGeom>
            <a:avLst/>
            <a:gdLst/>
            <a:ahLst/>
            <a:cxnLst/>
            <a:rect l="l" t="t" r="r" b="b"/>
            <a:pathLst>
              <a:path w="2726" h="1698" extrusionOk="0">
                <a:moveTo>
                  <a:pt x="1680" y="892"/>
                </a:moveTo>
                <a:cubicBezTo>
                  <a:pt x="1683" y="892"/>
                  <a:pt x="1684" y="892"/>
                  <a:pt x="1685" y="894"/>
                </a:cubicBezTo>
                <a:cubicBezTo>
                  <a:pt x="1697" y="911"/>
                  <a:pt x="1614" y="976"/>
                  <a:pt x="1496" y="1041"/>
                </a:cubicBezTo>
                <a:cubicBezTo>
                  <a:pt x="1395" y="1100"/>
                  <a:pt x="1309" y="1144"/>
                  <a:pt x="1283" y="1144"/>
                </a:cubicBezTo>
                <a:cubicBezTo>
                  <a:pt x="1281" y="1144"/>
                  <a:pt x="1278" y="1143"/>
                  <a:pt x="1277" y="1142"/>
                </a:cubicBezTo>
                <a:cubicBezTo>
                  <a:pt x="1265" y="1130"/>
                  <a:pt x="1354" y="1059"/>
                  <a:pt x="1466" y="988"/>
                </a:cubicBezTo>
                <a:lnTo>
                  <a:pt x="1466" y="994"/>
                </a:lnTo>
                <a:cubicBezTo>
                  <a:pt x="1566" y="931"/>
                  <a:pt x="1656" y="892"/>
                  <a:pt x="1680" y="892"/>
                </a:cubicBezTo>
                <a:close/>
                <a:moveTo>
                  <a:pt x="2430" y="1"/>
                </a:moveTo>
                <a:cubicBezTo>
                  <a:pt x="2093" y="225"/>
                  <a:pt x="1750" y="444"/>
                  <a:pt x="1407" y="669"/>
                </a:cubicBezTo>
                <a:cubicBezTo>
                  <a:pt x="987" y="947"/>
                  <a:pt x="532" y="1302"/>
                  <a:pt x="53" y="1491"/>
                </a:cubicBezTo>
                <a:lnTo>
                  <a:pt x="0" y="1621"/>
                </a:lnTo>
                <a:cubicBezTo>
                  <a:pt x="213" y="1650"/>
                  <a:pt x="520" y="1674"/>
                  <a:pt x="881" y="1698"/>
                </a:cubicBezTo>
                <a:cubicBezTo>
                  <a:pt x="1419" y="1296"/>
                  <a:pt x="1981" y="923"/>
                  <a:pt x="2548" y="568"/>
                </a:cubicBezTo>
                <a:cubicBezTo>
                  <a:pt x="2607" y="391"/>
                  <a:pt x="2667" y="208"/>
                  <a:pt x="2726" y="24"/>
                </a:cubicBezTo>
                <a:lnTo>
                  <a:pt x="2430" y="1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5" name="Google Shape;275;p2"/>
          <p:cNvSpPr/>
          <p:nvPr/>
        </p:nvSpPr>
        <p:spPr>
          <a:xfrm>
            <a:off x="1338695" y="3700043"/>
            <a:ext cx="258311" cy="175092"/>
          </a:xfrm>
          <a:custGeom>
            <a:avLst/>
            <a:gdLst/>
            <a:ahLst/>
            <a:cxnLst/>
            <a:rect l="l" t="t" r="r" b="b"/>
            <a:pathLst>
              <a:path w="2567" h="1740" extrusionOk="0">
                <a:moveTo>
                  <a:pt x="1453" y="343"/>
                </a:moveTo>
                <a:cubicBezTo>
                  <a:pt x="1454" y="343"/>
                  <a:pt x="1455" y="343"/>
                  <a:pt x="1455" y="344"/>
                </a:cubicBezTo>
                <a:lnTo>
                  <a:pt x="1461" y="344"/>
                </a:lnTo>
                <a:cubicBezTo>
                  <a:pt x="1473" y="356"/>
                  <a:pt x="1236" y="533"/>
                  <a:pt x="952" y="734"/>
                </a:cubicBezTo>
                <a:cubicBezTo>
                  <a:pt x="673" y="928"/>
                  <a:pt x="432" y="1078"/>
                  <a:pt x="410" y="1078"/>
                </a:cubicBezTo>
                <a:cubicBezTo>
                  <a:pt x="409" y="1078"/>
                  <a:pt x="409" y="1077"/>
                  <a:pt x="408" y="1077"/>
                </a:cubicBezTo>
                <a:cubicBezTo>
                  <a:pt x="397" y="1065"/>
                  <a:pt x="627" y="888"/>
                  <a:pt x="917" y="687"/>
                </a:cubicBezTo>
                <a:cubicBezTo>
                  <a:pt x="1196" y="493"/>
                  <a:pt x="1431" y="343"/>
                  <a:pt x="1453" y="343"/>
                </a:cubicBezTo>
                <a:close/>
                <a:moveTo>
                  <a:pt x="1494" y="1062"/>
                </a:moveTo>
                <a:cubicBezTo>
                  <a:pt x="1498" y="1062"/>
                  <a:pt x="1501" y="1063"/>
                  <a:pt x="1502" y="1065"/>
                </a:cubicBezTo>
                <a:cubicBezTo>
                  <a:pt x="1514" y="1077"/>
                  <a:pt x="1378" y="1171"/>
                  <a:pt x="1207" y="1272"/>
                </a:cubicBezTo>
                <a:cubicBezTo>
                  <a:pt x="1048" y="1362"/>
                  <a:pt x="912" y="1428"/>
                  <a:pt x="882" y="1428"/>
                </a:cubicBezTo>
                <a:cubicBezTo>
                  <a:pt x="878" y="1428"/>
                  <a:pt x="876" y="1428"/>
                  <a:pt x="875" y="1426"/>
                </a:cubicBezTo>
                <a:cubicBezTo>
                  <a:pt x="864" y="1414"/>
                  <a:pt x="1000" y="1319"/>
                  <a:pt x="1177" y="1219"/>
                </a:cubicBezTo>
                <a:cubicBezTo>
                  <a:pt x="1331" y="1129"/>
                  <a:pt x="1461" y="1062"/>
                  <a:pt x="1494" y="1062"/>
                </a:cubicBezTo>
                <a:close/>
                <a:moveTo>
                  <a:pt x="1916" y="1"/>
                </a:moveTo>
                <a:cubicBezTo>
                  <a:pt x="1514" y="196"/>
                  <a:pt x="1106" y="379"/>
                  <a:pt x="704" y="568"/>
                </a:cubicBezTo>
                <a:cubicBezTo>
                  <a:pt x="598" y="616"/>
                  <a:pt x="497" y="663"/>
                  <a:pt x="397" y="710"/>
                </a:cubicBezTo>
                <a:cubicBezTo>
                  <a:pt x="272" y="1041"/>
                  <a:pt x="131" y="1378"/>
                  <a:pt x="0" y="1710"/>
                </a:cubicBezTo>
                <a:lnTo>
                  <a:pt x="367" y="1739"/>
                </a:lnTo>
                <a:cubicBezTo>
                  <a:pt x="941" y="1426"/>
                  <a:pt x="1532" y="1142"/>
                  <a:pt x="2082" y="793"/>
                </a:cubicBezTo>
                <a:cubicBezTo>
                  <a:pt x="2176" y="734"/>
                  <a:pt x="2277" y="669"/>
                  <a:pt x="2389" y="592"/>
                </a:cubicBezTo>
                <a:cubicBezTo>
                  <a:pt x="2413" y="515"/>
                  <a:pt x="2436" y="456"/>
                  <a:pt x="2454" y="391"/>
                </a:cubicBezTo>
                <a:cubicBezTo>
                  <a:pt x="2507" y="226"/>
                  <a:pt x="2549" y="101"/>
                  <a:pt x="2566" y="36"/>
                </a:cubicBezTo>
                <a:cubicBezTo>
                  <a:pt x="2336" y="24"/>
                  <a:pt x="2117" y="13"/>
                  <a:pt x="1916" y="1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6" name="Google Shape;276;p2"/>
          <p:cNvSpPr/>
          <p:nvPr/>
        </p:nvSpPr>
        <p:spPr>
          <a:xfrm>
            <a:off x="107729" y="3302666"/>
            <a:ext cx="3753003" cy="1647272"/>
          </a:xfrm>
          <a:custGeom>
            <a:avLst/>
            <a:gdLst/>
            <a:ahLst/>
            <a:cxnLst/>
            <a:rect l="l" t="t" r="r" b="b"/>
            <a:pathLst>
              <a:path w="37296" h="16370" extrusionOk="0">
                <a:moveTo>
                  <a:pt x="34298" y="3932"/>
                </a:moveTo>
                <a:lnTo>
                  <a:pt x="37071" y="5156"/>
                </a:lnTo>
                <a:lnTo>
                  <a:pt x="34298" y="6137"/>
                </a:lnTo>
                <a:lnTo>
                  <a:pt x="34298" y="3932"/>
                </a:lnTo>
                <a:close/>
                <a:moveTo>
                  <a:pt x="34186" y="3903"/>
                </a:moveTo>
                <a:lnTo>
                  <a:pt x="34186" y="12647"/>
                </a:lnTo>
                <a:cubicBezTo>
                  <a:pt x="34097" y="12540"/>
                  <a:pt x="34003" y="12440"/>
                  <a:pt x="33914" y="12334"/>
                </a:cubicBezTo>
                <a:lnTo>
                  <a:pt x="33914" y="3903"/>
                </a:lnTo>
                <a:close/>
                <a:moveTo>
                  <a:pt x="25601" y="3571"/>
                </a:moveTo>
                <a:cubicBezTo>
                  <a:pt x="26145" y="5120"/>
                  <a:pt x="26997" y="7077"/>
                  <a:pt x="27777" y="8768"/>
                </a:cubicBezTo>
                <a:cubicBezTo>
                  <a:pt x="28640" y="10643"/>
                  <a:pt x="29409" y="12192"/>
                  <a:pt x="29557" y="12481"/>
                </a:cubicBezTo>
                <a:cubicBezTo>
                  <a:pt x="28965" y="12801"/>
                  <a:pt x="28457" y="13368"/>
                  <a:pt x="28285" y="13581"/>
                </a:cubicBezTo>
                <a:cubicBezTo>
                  <a:pt x="27558" y="11736"/>
                  <a:pt x="26837" y="8999"/>
                  <a:pt x="26299" y="6717"/>
                </a:cubicBezTo>
                <a:cubicBezTo>
                  <a:pt x="26027" y="5552"/>
                  <a:pt x="25796" y="4506"/>
                  <a:pt x="25637" y="3749"/>
                </a:cubicBezTo>
                <a:cubicBezTo>
                  <a:pt x="25619" y="3690"/>
                  <a:pt x="25607" y="3631"/>
                  <a:pt x="25595" y="3571"/>
                </a:cubicBezTo>
                <a:close/>
                <a:moveTo>
                  <a:pt x="25140" y="3424"/>
                </a:moveTo>
                <a:lnTo>
                  <a:pt x="25140" y="3424"/>
                </a:lnTo>
                <a:cubicBezTo>
                  <a:pt x="24839" y="5422"/>
                  <a:pt x="24005" y="10329"/>
                  <a:pt x="22793" y="13640"/>
                </a:cubicBezTo>
                <a:cubicBezTo>
                  <a:pt x="22651" y="13498"/>
                  <a:pt x="22279" y="13155"/>
                  <a:pt x="21451" y="12623"/>
                </a:cubicBezTo>
                <a:cubicBezTo>
                  <a:pt x="21699" y="12127"/>
                  <a:pt x="23863" y="7746"/>
                  <a:pt x="25140" y="3424"/>
                </a:cubicBezTo>
                <a:close/>
                <a:moveTo>
                  <a:pt x="25341" y="2892"/>
                </a:moveTo>
                <a:cubicBezTo>
                  <a:pt x="25471" y="3530"/>
                  <a:pt x="25773" y="5008"/>
                  <a:pt x="26187" y="6740"/>
                </a:cubicBezTo>
                <a:cubicBezTo>
                  <a:pt x="26731" y="9064"/>
                  <a:pt x="27464" y="11843"/>
                  <a:pt x="28203" y="13699"/>
                </a:cubicBezTo>
                <a:lnTo>
                  <a:pt x="22882" y="13729"/>
                </a:lnTo>
                <a:cubicBezTo>
                  <a:pt x="24253" y="10034"/>
                  <a:pt x="25128" y="4328"/>
                  <a:pt x="25341" y="2892"/>
                </a:cubicBezTo>
                <a:close/>
                <a:moveTo>
                  <a:pt x="25211" y="639"/>
                </a:moveTo>
                <a:cubicBezTo>
                  <a:pt x="26104" y="2874"/>
                  <a:pt x="28374" y="6220"/>
                  <a:pt x="30438" y="9029"/>
                </a:cubicBezTo>
                <a:cubicBezTo>
                  <a:pt x="31803" y="10885"/>
                  <a:pt x="33074" y="12505"/>
                  <a:pt x="33796" y="13410"/>
                </a:cubicBezTo>
                <a:lnTo>
                  <a:pt x="33796" y="13658"/>
                </a:lnTo>
                <a:lnTo>
                  <a:pt x="33991" y="13658"/>
                </a:lnTo>
                <a:cubicBezTo>
                  <a:pt x="33997" y="13658"/>
                  <a:pt x="33997" y="13664"/>
                  <a:pt x="34003" y="13664"/>
                </a:cubicBezTo>
                <a:lnTo>
                  <a:pt x="28339" y="13693"/>
                </a:lnTo>
                <a:cubicBezTo>
                  <a:pt x="28463" y="13540"/>
                  <a:pt x="29025" y="12872"/>
                  <a:pt x="29657" y="12558"/>
                </a:cubicBezTo>
                <a:cubicBezTo>
                  <a:pt x="29687" y="12540"/>
                  <a:pt x="29699" y="12505"/>
                  <a:pt x="29681" y="12481"/>
                </a:cubicBezTo>
                <a:lnTo>
                  <a:pt x="29533" y="12186"/>
                </a:lnTo>
                <a:cubicBezTo>
                  <a:pt x="29202" y="11518"/>
                  <a:pt x="28368" y="9815"/>
                  <a:pt x="27511" y="7917"/>
                </a:cubicBezTo>
                <a:cubicBezTo>
                  <a:pt x="26660" y="6025"/>
                  <a:pt x="25785" y="3938"/>
                  <a:pt x="25377" y="2525"/>
                </a:cubicBezTo>
                <a:lnTo>
                  <a:pt x="25377" y="2513"/>
                </a:lnTo>
                <a:cubicBezTo>
                  <a:pt x="25377" y="2513"/>
                  <a:pt x="25377" y="2507"/>
                  <a:pt x="25371" y="2501"/>
                </a:cubicBezTo>
                <a:lnTo>
                  <a:pt x="25365" y="2495"/>
                </a:lnTo>
                <a:lnTo>
                  <a:pt x="25359" y="2489"/>
                </a:lnTo>
                <a:cubicBezTo>
                  <a:pt x="25353" y="2489"/>
                  <a:pt x="25347" y="2484"/>
                  <a:pt x="25347" y="2484"/>
                </a:cubicBezTo>
                <a:lnTo>
                  <a:pt x="25312" y="2484"/>
                </a:lnTo>
                <a:lnTo>
                  <a:pt x="25300" y="2489"/>
                </a:lnTo>
                <a:lnTo>
                  <a:pt x="25288" y="2495"/>
                </a:lnTo>
                <a:lnTo>
                  <a:pt x="25282" y="2507"/>
                </a:lnTo>
                <a:cubicBezTo>
                  <a:pt x="25282" y="2507"/>
                  <a:pt x="25276" y="2513"/>
                  <a:pt x="25276" y="2513"/>
                </a:cubicBezTo>
                <a:cubicBezTo>
                  <a:pt x="25276" y="2519"/>
                  <a:pt x="25276" y="2519"/>
                  <a:pt x="25276" y="2525"/>
                </a:cubicBezTo>
                <a:cubicBezTo>
                  <a:pt x="24638" y="4931"/>
                  <a:pt x="23650" y="7456"/>
                  <a:pt x="22822" y="9377"/>
                </a:cubicBezTo>
                <a:cubicBezTo>
                  <a:pt x="22409" y="10335"/>
                  <a:pt x="22036" y="11145"/>
                  <a:pt x="21764" y="11713"/>
                </a:cubicBezTo>
                <a:cubicBezTo>
                  <a:pt x="21628" y="11997"/>
                  <a:pt x="21522" y="12221"/>
                  <a:pt x="21445" y="12381"/>
                </a:cubicBezTo>
                <a:cubicBezTo>
                  <a:pt x="21368" y="12535"/>
                  <a:pt x="21327" y="12617"/>
                  <a:pt x="21327" y="12617"/>
                </a:cubicBezTo>
                <a:cubicBezTo>
                  <a:pt x="21315" y="12641"/>
                  <a:pt x="21327" y="12676"/>
                  <a:pt x="21350" y="12688"/>
                </a:cubicBezTo>
                <a:cubicBezTo>
                  <a:pt x="21746" y="12937"/>
                  <a:pt x="22131" y="13214"/>
                  <a:pt x="22491" y="13516"/>
                </a:cubicBezTo>
                <a:cubicBezTo>
                  <a:pt x="22598" y="13605"/>
                  <a:pt x="22669" y="13676"/>
                  <a:pt x="22710" y="13723"/>
                </a:cubicBezTo>
                <a:lnTo>
                  <a:pt x="22716" y="13729"/>
                </a:lnTo>
                <a:lnTo>
                  <a:pt x="18099" y="13752"/>
                </a:lnTo>
                <a:cubicBezTo>
                  <a:pt x="19588" y="11742"/>
                  <a:pt x="22001" y="7864"/>
                  <a:pt x="25211" y="639"/>
                </a:cubicBezTo>
                <a:close/>
                <a:moveTo>
                  <a:pt x="25406" y="190"/>
                </a:moveTo>
                <a:cubicBezTo>
                  <a:pt x="25696" y="686"/>
                  <a:pt x="26967" y="2856"/>
                  <a:pt x="28688" y="5463"/>
                </a:cubicBezTo>
                <a:cubicBezTo>
                  <a:pt x="30615" y="8384"/>
                  <a:pt x="33104" y="11855"/>
                  <a:pt x="35392" y="14101"/>
                </a:cubicBezTo>
                <a:lnTo>
                  <a:pt x="34470" y="14078"/>
                </a:lnTo>
                <a:lnTo>
                  <a:pt x="34405" y="13995"/>
                </a:lnTo>
                <a:cubicBezTo>
                  <a:pt x="34352" y="13930"/>
                  <a:pt x="34275" y="13835"/>
                  <a:pt x="34180" y="13711"/>
                </a:cubicBezTo>
                <a:cubicBezTo>
                  <a:pt x="34174" y="13693"/>
                  <a:pt x="34162" y="13676"/>
                  <a:pt x="34145" y="13670"/>
                </a:cubicBezTo>
                <a:cubicBezTo>
                  <a:pt x="33453" y="12812"/>
                  <a:pt x="31827" y="10761"/>
                  <a:pt x="30124" y="8425"/>
                </a:cubicBezTo>
                <a:cubicBezTo>
                  <a:pt x="28155" y="5706"/>
                  <a:pt x="26086" y="2596"/>
                  <a:pt x="25276" y="521"/>
                </a:cubicBezTo>
                <a:lnTo>
                  <a:pt x="25406" y="190"/>
                </a:lnTo>
                <a:close/>
                <a:moveTo>
                  <a:pt x="25306" y="125"/>
                </a:moveTo>
                <a:lnTo>
                  <a:pt x="25306" y="125"/>
                </a:lnTo>
                <a:cubicBezTo>
                  <a:pt x="22403" y="6723"/>
                  <a:pt x="20132" y="10607"/>
                  <a:pt x="18601" y="12842"/>
                </a:cubicBezTo>
                <a:cubicBezTo>
                  <a:pt x="18365" y="13185"/>
                  <a:pt x="18146" y="13486"/>
                  <a:pt x="17945" y="13752"/>
                </a:cubicBezTo>
                <a:cubicBezTo>
                  <a:pt x="17915" y="13758"/>
                  <a:pt x="17897" y="13782"/>
                  <a:pt x="17897" y="13812"/>
                </a:cubicBezTo>
                <a:lnTo>
                  <a:pt x="17897" y="13818"/>
                </a:lnTo>
                <a:cubicBezTo>
                  <a:pt x="17773" y="13983"/>
                  <a:pt x="17655" y="14131"/>
                  <a:pt x="17549" y="14267"/>
                </a:cubicBezTo>
                <a:lnTo>
                  <a:pt x="17537" y="14267"/>
                </a:lnTo>
                <a:lnTo>
                  <a:pt x="1372" y="14385"/>
                </a:lnTo>
                <a:cubicBezTo>
                  <a:pt x="5819" y="8585"/>
                  <a:pt x="9532" y="982"/>
                  <a:pt x="9803" y="426"/>
                </a:cubicBezTo>
                <a:cubicBezTo>
                  <a:pt x="11630" y="444"/>
                  <a:pt x="13256" y="456"/>
                  <a:pt x="14699" y="456"/>
                </a:cubicBezTo>
                <a:cubicBezTo>
                  <a:pt x="22314" y="456"/>
                  <a:pt x="24797" y="190"/>
                  <a:pt x="25306" y="125"/>
                </a:cubicBezTo>
                <a:close/>
                <a:moveTo>
                  <a:pt x="37018" y="13421"/>
                </a:moveTo>
                <a:cubicBezTo>
                  <a:pt x="37059" y="13421"/>
                  <a:pt x="37095" y="13433"/>
                  <a:pt x="37130" y="13457"/>
                </a:cubicBezTo>
                <a:cubicBezTo>
                  <a:pt x="37154" y="13469"/>
                  <a:pt x="37166" y="13492"/>
                  <a:pt x="37172" y="13516"/>
                </a:cubicBezTo>
                <a:cubicBezTo>
                  <a:pt x="37172" y="13528"/>
                  <a:pt x="37166" y="13534"/>
                  <a:pt x="37166" y="13546"/>
                </a:cubicBezTo>
                <a:cubicBezTo>
                  <a:pt x="37148" y="13581"/>
                  <a:pt x="37136" y="13617"/>
                  <a:pt x="37124" y="13658"/>
                </a:cubicBezTo>
                <a:cubicBezTo>
                  <a:pt x="37030" y="13954"/>
                  <a:pt x="36870" y="14669"/>
                  <a:pt x="36829" y="14864"/>
                </a:cubicBezTo>
                <a:lnTo>
                  <a:pt x="36551" y="14829"/>
                </a:lnTo>
                <a:cubicBezTo>
                  <a:pt x="36581" y="14610"/>
                  <a:pt x="36634" y="14320"/>
                  <a:pt x="36693" y="14066"/>
                </a:cubicBezTo>
                <a:cubicBezTo>
                  <a:pt x="36728" y="13924"/>
                  <a:pt x="36764" y="13794"/>
                  <a:pt x="36799" y="13687"/>
                </a:cubicBezTo>
                <a:cubicBezTo>
                  <a:pt x="36823" y="13617"/>
                  <a:pt x="36852" y="13540"/>
                  <a:pt x="36894" y="13475"/>
                </a:cubicBezTo>
                <a:cubicBezTo>
                  <a:pt x="36923" y="13439"/>
                  <a:pt x="36971" y="13421"/>
                  <a:pt x="37018" y="13421"/>
                </a:cubicBezTo>
                <a:close/>
                <a:moveTo>
                  <a:pt x="338" y="14840"/>
                </a:moveTo>
                <a:cubicBezTo>
                  <a:pt x="361" y="14840"/>
                  <a:pt x="385" y="14846"/>
                  <a:pt x="409" y="14858"/>
                </a:cubicBezTo>
                <a:cubicBezTo>
                  <a:pt x="409" y="14864"/>
                  <a:pt x="415" y="14870"/>
                  <a:pt x="415" y="14876"/>
                </a:cubicBezTo>
                <a:cubicBezTo>
                  <a:pt x="456" y="14976"/>
                  <a:pt x="480" y="15077"/>
                  <a:pt x="503" y="15183"/>
                </a:cubicBezTo>
                <a:cubicBezTo>
                  <a:pt x="509" y="15213"/>
                  <a:pt x="515" y="15248"/>
                  <a:pt x="521" y="15278"/>
                </a:cubicBezTo>
                <a:lnTo>
                  <a:pt x="397" y="15432"/>
                </a:lnTo>
                <a:lnTo>
                  <a:pt x="249" y="15526"/>
                </a:lnTo>
                <a:cubicBezTo>
                  <a:pt x="243" y="15503"/>
                  <a:pt x="237" y="15485"/>
                  <a:pt x="231" y="15461"/>
                </a:cubicBezTo>
                <a:cubicBezTo>
                  <a:pt x="202" y="15343"/>
                  <a:pt x="172" y="15236"/>
                  <a:pt x="155" y="15154"/>
                </a:cubicBezTo>
                <a:cubicBezTo>
                  <a:pt x="143" y="15106"/>
                  <a:pt x="137" y="15071"/>
                  <a:pt x="131" y="15041"/>
                </a:cubicBezTo>
                <a:cubicBezTo>
                  <a:pt x="125" y="15018"/>
                  <a:pt x="125" y="15000"/>
                  <a:pt x="125" y="14976"/>
                </a:cubicBezTo>
                <a:cubicBezTo>
                  <a:pt x="125" y="14959"/>
                  <a:pt x="131" y="14947"/>
                  <a:pt x="137" y="14929"/>
                </a:cubicBezTo>
                <a:cubicBezTo>
                  <a:pt x="160" y="14905"/>
                  <a:pt x="190" y="14882"/>
                  <a:pt x="225" y="14864"/>
                </a:cubicBezTo>
                <a:cubicBezTo>
                  <a:pt x="261" y="14846"/>
                  <a:pt x="296" y="14840"/>
                  <a:pt x="338" y="14840"/>
                </a:cubicBezTo>
                <a:close/>
                <a:moveTo>
                  <a:pt x="15946" y="14781"/>
                </a:moveTo>
                <a:cubicBezTo>
                  <a:pt x="15970" y="14781"/>
                  <a:pt x="15994" y="14787"/>
                  <a:pt x="16017" y="14799"/>
                </a:cubicBezTo>
                <a:cubicBezTo>
                  <a:pt x="16017" y="14805"/>
                  <a:pt x="16023" y="14817"/>
                  <a:pt x="16023" y="14823"/>
                </a:cubicBezTo>
                <a:cubicBezTo>
                  <a:pt x="16065" y="14923"/>
                  <a:pt x="16088" y="15024"/>
                  <a:pt x="16112" y="15124"/>
                </a:cubicBezTo>
                <a:cubicBezTo>
                  <a:pt x="16147" y="15296"/>
                  <a:pt x="16183" y="15497"/>
                  <a:pt x="16212" y="15680"/>
                </a:cubicBezTo>
                <a:lnTo>
                  <a:pt x="15946" y="15798"/>
                </a:lnTo>
                <a:cubicBezTo>
                  <a:pt x="15911" y="15674"/>
                  <a:pt x="15870" y="15532"/>
                  <a:pt x="15840" y="15402"/>
                </a:cubicBezTo>
                <a:cubicBezTo>
                  <a:pt x="15805" y="15290"/>
                  <a:pt x="15781" y="15177"/>
                  <a:pt x="15763" y="15095"/>
                </a:cubicBezTo>
                <a:cubicBezTo>
                  <a:pt x="15751" y="15047"/>
                  <a:pt x="15745" y="15012"/>
                  <a:pt x="15739" y="14982"/>
                </a:cubicBezTo>
                <a:cubicBezTo>
                  <a:pt x="15734" y="14959"/>
                  <a:pt x="15734" y="14941"/>
                  <a:pt x="15728" y="14917"/>
                </a:cubicBezTo>
                <a:cubicBezTo>
                  <a:pt x="15734" y="14905"/>
                  <a:pt x="15739" y="14888"/>
                  <a:pt x="15745" y="14876"/>
                </a:cubicBezTo>
                <a:cubicBezTo>
                  <a:pt x="15769" y="14846"/>
                  <a:pt x="15799" y="14823"/>
                  <a:pt x="15834" y="14811"/>
                </a:cubicBezTo>
                <a:cubicBezTo>
                  <a:pt x="15870" y="14793"/>
                  <a:pt x="15905" y="14781"/>
                  <a:pt x="15946" y="14781"/>
                </a:cubicBezTo>
                <a:close/>
                <a:moveTo>
                  <a:pt x="16236" y="15798"/>
                </a:moveTo>
                <a:lnTo>
                  <a:pt x="16236" y="15810"/>
                </a:lnTo>
                <a:cubicBezTo>
                  <a:pt x="16254" y="15946"/>
                  <a:pt x="16272" y="16064"/>
                  <a:pt x="16283" y="16123"/>
                </a:cubicBezTo>
                <a:lnTo>
                  <a:pt x="16059" y="16182"/>
                </a:lnTo>
                <a:cubicBezTo>
                  <a:pt x="16047" y="16153"/>
                  <a:pt x="16035" y="16112"/>
                  <a:pt x="16023" y="16052"/>
                </a:cubicBezTo>
                <a:cubicBezTo>
                  <a:pt x="16011" y="16011"/>
                  <a:pt x="15994" y="15964"/>
                  <a:pt x="15982" y="15910"/>
                </a:cubicBezTo>
                <a:lnTo>
                  <a:pt x="16236" y="15798"/>
                </a:lnTo>
                <a:close/>
                <a:moveTo>
                  <a:pt x="557" y="15426"/>
                </a:moveTo>
                <a:cubicBezTo>
                  <a:pt x="580" y="15573"/>
                  <a:pt x="610" y="15733"/>
                  <a:pt x="627" y="15863"/>
                </a:cubicBezTo>
                <a:cubicBezTo>
                  <a:pt x="645" y="16005"/>
                  <a:pt x="663" y="16117"/>
                  <a:pt x="675" y="16182"/>
                </a:cubicBezTo>
                <a:lnTo>
                  <a:pt x="450" y="16242"/>
                </a:lnTo>
                <a:cubicBezTo>
                  <a:pt x="444" y="16212"/>
                  <a:pt x="432" y="16171"/>
                  <a:pt x="415" y="16112"/>
                </a:cubicBezTo>
                <a:cubicBezTo>
                  <a:pt x="379" y="15987"/>
                  <a:pt x="332" y="15816"/>
                  <a:pt x="285" y="15650"/>
                </a:cubicBezTo>
                <a:lnTo>
                  <a:pt x="468" y="15526"/>
                </a:lnTo>
                <a:lnTo>
                  <a:pt x="486" y="15514"/>
                </a:lnTo>
                <a:lnTo>
                  <a:pt x="557" y="15426"/>
                </a:lnTo>
                <a:close/>
                <a:moveTo>
                  <a:pt x="25365" y="0"/>
                </a:moveTo>
                <a:cubicBezTo>
                  <a:pt x="25122" y="42"/>
                  <a:pt x="22852" y="343"/>
                  <a:pt x="14699" y="343"/>
                </a:cubicBezTo>
                <a:cubicBezTo>
                  <a:pt x="13244" y="343"/>
                  <a:pt x="11607" y="331"/>
                  <a:pt x="9762" y="308"/>
                </a:cubicBezTo>
                <a:cubicBezTo>
                  <a:pt x="9738" y="308"/>
                  <a:pt x="9721" y="326"/>
                  <a:pt x="9709" y="343"/>
                </a:cubicBezTo>
                <a:lnTo>
                  <a:pt x="9662" y="444"/>
                </a:lnTo>
                <a:cubicBezTo>
                  <a:pt x="9194" y="1396"/>
                  <a:pt x="5541" y="8786"/>
                  <a:pt x="1213" y="14403"/>
                </a:cubicBezTo>
                <a:cubicBezTo>
                  <a:pt x="1201" y="14409"/>
                  <a:pt x="1195" y="14415"/>
                  <a:pt x="1195" y="14427"/>
                </a:cubicBezTo>
                <a:cubicBezTo>
                  <a:pt x="1000" y="14669"/>
                  <a:pt x="811" y="14917"/>
                  <a:pt x="616" y="15160"/>
                </a:cubicBezTo>
                <a:cubicBezTo>
                  <a:pt x="610" y="15124"/>
                  <a:pt x="598" y="15083"/>
                  <a:pt x="592" y="15059"/>
                </a:cubicBezTo>
                <a:cubicBezTo>
                  <a:pt x="574" y="14988"/>
                  <a:pt x="557" y="14929"/>
                  <a:pt x="545" y="14882"/>
                </a:cubicBezTo>
                <a:cubicBezTo>
                  <a:pt x="533" y="14858"/>
                  <a:pt x="527" y="14834"/>
                  <a:pt x="515" y="14817"/>
                </a:cubicBezTo>
                <a:cubicBezTo>
                  <a:pt x="509" y="14799"/>
                  <a:pt x="497" y="14781"/>
                  <a:pt x="480" y="14769"/>
                </a:cubicBezTo>
                <a:cubicBezTo>
                  <a:pt x="438" y="14734"/>
                  <a:pt x="385" y="14722"/>
                  <a:pt x="332" y="14722"/>
                </a:cubicBezTo>
                <a:cubicBezTo>
                  <a:pt x="255" y="14722"/>
                  <a:pt x="184" y="14746"/>
                  <a:pt x="119" y="14787"/>
                </a:cubicBezTo>
                <a:cubicBezTo>
                  <a:pt x="89" y="14805"/>
                  <a:pt x="60" y="14834"/>
                  <a:pt x="36" y="14858"/>
                </a:cubicBezTo>
                <a:cubicBezTo>
                  <a:pt x="13" y="14894"/>
                  <a:pt x="1" y="14929"/>
                  <a:pt x="1" y="14970"/>
                </a:cubicBezTo>
                <a:lnTo>
                  <a:pt x="1" y="14976"/>
                </a:lnTo>
                <a:cubicBezTo>
                  <a:pt x="1" y="15018"/>
                  <a:pt x="7" y="15053"/>
                  <a:pt x="19" y="15095"/>
                </a:cubicBezTo>
                <a:cubicBezTo>
                  <a:pt x="84" y="15432"/>
                  <a:pt x="344" y="16324"/>
                  <a:pt x="344" y="16324"/>
                </a:cubicBezTo>
                <a:cubicBezTo>
                  <a:pt x="353" y="16352"/>
                  <a:pt x="377" y="16369"/>
                  <a:pt x="402" y="16369"/>
                </a:cubicBezTo>
                <a:cubicBezTo>
                  <a:pt x="408" y="16369"/>
                  <a:pt x="414" y="16368"/>
                  <a:pt x="421" y="16366"/>
                </a:cubicBezTo>
                <a:lnTo>
                  <a:pt x="752" y="16277"/>
                </a:lnTo>
                <a:cubicBezTo>
                  <a:pt x="775" y="16271"/>
                  <a:pt x="799" y="16242"/>
                  <a:pt x="793" y="16212"/>
                </a:cubicBezTo>
                <a:cubicBezTo>
                  <a:pt x="793" y="16212"/>
                  <a:pt x="746" y="15881"/>
                  <a:pt x="687" y="15538"/>
                </a:cubicBezTo>
                <a:cubicBezTo>
                  <a:pt x="675" y="15461"/>
                  <a:pt x="657" y="15378"/>
                  <a:pt x="645" y="15307"/>
                </a:cubicBezTo>
                <a:cubicBezTo>
                  <a:pt x="858" y="15041"/>
                  <a:pt x="1071" y="14775"/>
                  <a:pt x="1278" y="14503"/>
                </a:cubicBezTo>
                <a:lnTo>
                  <a:pt x="17454" y="14385"/>
                </a:lnTo>
                <a:lnTo>
                  <a:pt x="17454" y="14385"/>
                </a:lnTo>
                <a:cubicBezTo>
                  <a:pt x="17212" y="14681"/>
                  <a:pt x="17011" y="14911"/>
                  <a:pt x="16839" y="15095"/>
                </a:cubicBezTo>
                <a:cubicBezTo>
                  <a:pt x="16644" y="15307"/>
                  <a:pt x="16490" y="15449"/>
                  <a:pt x="16396" y="15538"/>
                </a:cubicBezTo>
                <a:cubicBezTo>
                  <a:pt x="16360" y="15568"/>
                  <a:pt x="16337" y="15591"/>
                  <a:pt x="16313" y="15609"/>
                </a:cubicBezTo>
                <a:cubicBezTo>
                  <a:pt x="16307" y="15568"/>
                  <a:pt x="16301" y="15526"/>
                  <a:pt x="16295" y="15479"/>
                </a:cubicBezTo>
                <a:cubicBezTo>
                  <a:pt x="16266" y="15307"/>
                  <a:pt x="16230" y="15136"/>
                  <a:pt x="16201" y="14994"/>
                </a:cubicBezTo>
                <a:cubicBezTo>
                  <a:pt x="16183" y="14929"/>
                  <a:pt x="16165" y="14864"/>
                  <a:pt x="16147" y="14817"/>
                </a:cubicBezTo>
                <a:cubicBezTo>
                  <a:pt x="16142" y="14799"/>
                  <a:pt x="16130" y="14775"/>
                  <a:pt x="16124" y="14758"/>
                </a:cubicBezTo>
                <a:cubicBezTo>
                  <a:pt x="16112" y="14740"/>
                  <a:pt x="16100" y="14722"/>
                  <a:pt x="16088" y="14704"/>
                </a:cubicBezTo>
                <a:cubicBezTo>
                  <a:pt x="16047" y="14679"/>
                  <a:pt x="16001" y="14662"/>
                  <a:pt x="15959" y="14662"/>
                </a:cubicBezTo>
                <a:cubicBezTo>
                  <a:pt x="15953" y="14662"/>
                  <a:pt x="15947" y="14662"/>
                  <a:pt x="15940" y="14663"/>
                </a:cubicBezTo>
                <a:cubicBezTo>
                  <a:pt x="15864" y="14663"/>
                  <a:pt x="15787" y="14687"/>
                  <a:pt x="15728" y="14728"/>
                </a:cubicBezTo>
                <a:cubicBezTo>
                  <a:pt x="15692" y="14746"/>
                  <a:pt x="15669" y="14769"/>
                  <a:pt x="15645" y="14799"/>
                </a:cubicBezTo>
                <a:cubicBezTo>
                  <a:pt x="15621" y="14834"/>
                  <a:pt x="15609" y="14870"/>
                  <a:pt x="15609" y="14905"/>
                </a:cubicBezTo>
                <a:lnTo>
                  <a:pt x="15609" y="14917"/>
                </a:lnTo>
                <a:cubicBezTo>
                  <a:pt x="15609" y="14953"/>
                  <a:pt x="15615" y="14994"/>
                  <a:pt x="15621" y="15030"/>
                </a:cubicBezTo>
                <a:cubicBezTo>
                  <a:pt x="15692" y="15372"/>
                  <a:pt x="15952" y="16265"/>
                  <a:pt x="15952" y="16265"/>
                </a:cubicBezTo>
                <a:cubicBezTo>
                  <a:pt x="15962" y="16293"/>
                  <a:pt x="15982" y="16310"/>
                  <a:pt x="16008" y="16310"/>
                </a:cubicBezTo>
                <a:cubicBezTo>
                  <a:pt x="16015" y="16310"/>
                  <a:pt x="16022" y="16309"/>
                  <a:pt x="16029" y="16307"/>
                </a:cubicBezTo>
                <a:lnTo>
                  <a:pt x="16354" y="16218"/>
                </a:lnTo>
                <a:cubicBezTo>
                  <a:pt x="16384" y="16212"/>
                  <a:pt x="16402" y="16182"/>
                  <a:pt x="16402" y="16153"/>
                </a:cubicBezTo>
                <a:cubicBezTo>
                  <a:pt x="16402" y="16153"/>
                  <a:pt x="16372" y="15970"/>
                  <a:pt x="16337" y="15739"/>
                </a:cubicBezTo>
                <a:cubicBezTo>
                  <a:pt x="16449" y="15650"/>
                  <a:pt x="17017" y="15183"/>
                  <a:pt x="18004" y="13871"/>
                </a:cubicBezTo>
                <a:lnTo>
                  <a:pt x="34091" y="13782"/>
                </a:lnTo>
                <a:cubicBezTo>
                  <a:pt x="34292" y="14030"/>
                  <a:pt x="34405" y="14172"/>
                  <a:pt x="34405" y="14172"/>
                </a:cubicBezTo>
                <a:cubicBezTo>
                  <a:pt x="34417" y="14184"/>
                  <a:pt x="34428" y="14190"/>
                  <a:pt x="34446" y="14190"/>
                </a:cubicBezTo>
                <a:lnTo>
                  <a:pt x="35534" y="14220"/>
                </a:lnTo>
                <a:lnTo>
                  <a:pt x="35558" y="14231"/>
                </a:lnTo>
                <a:cubicBezTo>
                  <a:pt x="35670" y="14261"/>
                  <a:pt x="36001" y="14344"/>
                  <a:pt x="36320" y="14415"/>
                </a:cubicBezTo>
                <a:lnTo>
                  <a:pt x="36498" y="14456"/>
                </a:lnTo>
                <a:cubicBezTo>
                  <a:pt x="36474" y="14604"/>
                  <a:pt x="36450" y="14752"/>
                  <a:pt x="36433" y="14876"/>
                </a:cubicBezTo>
                <a:cubicBezTo>
                  <a:pt x="36427" y="14905"/>
                  <a:pt x="36450" y="14935"/>
                  <a:pt x="36486" y="14941"/>
                </a:cubicBezTo>
                <a:lnTo>
                  <a:pt x="36870" y="14988"/>
                </a:lnTo>
                <a:cubicBezTo>
                  <a:pt x="36874" y="14989"/>
                  <a:pt x="36878" y="14989"/>
                  <a:pt x="36882" y="14989"/>
                </a:cubicBezTo>
                <a:cubicBezTo>
                  <a:pt x="36907" y="14989"/>
                  <a:pt x="36930" y="14973"/>
                  <a:pt x="36935" y="14947"/>
                </a:cubicBezTo>
                <a:lnTo>
                  <a:pt x="36977" y="14758"/>
                </a:lnTo>
                <a:cubicBezTo>
                  <a:pt x="37018" y="14580"/>
                  <a:pt x="37077" y="14320"/>
                  <a:pt x="37136" y="14089"/>
                </a:cubicBezTo>
                <a:cubicBezTo>
                  <a:pt x="37166" y="13971"/>
                  <a:pt x="37195" y="13865"/>
                  <a:pt x="37219" y="13776"/>
                </a:cubicBezTo>
                <a:cubicBezTo>
                  <a:pt x="37231" y="13717"/>
                  <a:pt x="37255" y="13658"/>
                  <a:pt x="37278" y="13599"/>
                </a:cubicBezTo>
                <a:cubicBezTo>
                  <a:pt x="37290" y="13575"/>
                  <a:pt x="37296" y="13551"/>
                  <a:pt x="37296" y="13522"/>
                </a:cubicBezTo>
                <a:cubicBezTo>
                  <a:pt x="37290" y="13457"/>
                  <a:pt x="37260" y="13398"/>
                  <a:pt x="37207" y="13362"/>
                </a:cubicBezTo>
                <a:lnTo>
                  <a:pt x="37201" y="13356"/>
                </a:lnTo>
                <a:cubicBezTo>
                  <a:pt x="37154" y="13325"/>
                  <a:pt x="37101" y="13302"/>
                  <a:pt x="37044" y="13302"/>
                </a:cubicBezTo>
                <a:cubicBezTo>
                  <a:pt x="37037" y="13302"/>
                  <a:pt x="37031" y="13303"/>
                  <a:pt x="37024" y="13303"/>
                </a:cubicBezTo>
                <a:cubicBezTo>
                  <a:pt x="37018" y="13303"/>
                  <a:pt x="37012" y="13303"/>
                  <a:pt x="37006" y="13303"/>
                </a:cubicBezTo>
                <a:cubicBezTo>
                  <a:pt x="36930" y="13303"/>
                  <a:pt x="36860" y="13337"/>
                  <a:pt x="36811" y="13398"/>
                </a:cubicBezTo>
                <a:cubicBezTo>
                  <a:pt x="36758" y="13475"/>
                  <a:pt x="36717" y="13557"/>
                  <a:pt x="36693" y="13652"/>
                </a:cubicBezTo>
                <a:cubicBezTo>
                  <a:pt x="36622" y="13877"/>
                  <a:pt x="36563" y="14107"/>
                  <a:pt x="36521" y="14338"/>
                </a:cubicBezTo>
                <a:lnTo>
                  <a:pt x="36031" y="14225"/>
                </a:lnTo>
                <a:lnTo>
                  <a:pt x="35717" y="14155"/>
                </a:lnTo>
                <a:lnTo>
                  <a:pt x="35611" y="14125"/>
                </a:lnTo>
                <a:lnTo>
                  <a:pt x="35581" y="14113"/>
                </a:lnTo>
                <a:lnTo>
                  <a:pt x="35575" y="14113"/>
                </a:lnTo>
                <a:cubicBezTo>
                  <a:pt x="35156" y="13705"/>
                  <a:pt x="34724" y="13256"/>
                  <a:pt x="34298" y="12771"/>
                </a:cubicBezTo>
                <a:lnTo>
                  <a:pt x="34298" y="6262"/>
                </a:lnTo>
                <a:lnTo>
                  <a:pt x="37249" y="5215"/>
                </a:lnTo>
                <a:cubicBezTo>
                  <a:pt x="37272" y="5209"/>
                  <a:pt x="37284" y="5186"/>
                  <a:pt x="37290" y="5162"/>
                </a:cubicBezTo>
                <a:cubicBezTo>
                  <a:pt x="37290" y="5138"/>
                  <a:pt x="37272" y="5120"/>
                  <a:pt x="37255" y="5109"/>
                </a:cubicBezTo>
                <a:lnTo>
                  <a:pt x="34298" y="3802"/>
                </a:lnTo>
                <a:lnTo>
                  <a:pt x="34298" y="3778"/>
                </a:lnTo>
                <a:lnTo>
                  <a:pt x="33790" y="3778"/>
                </a:lnTo>
                <a:lnTo>
                  <a:pt x="33790" y="12192"/>
                </a:lnTo>
                <a:cubicBezTo>
                  <a:pt x="32022" y="10122"/>
                  <a:pt x="30242" y="7610"/>
                  <a:pt x="28788" y="5398"/>
                </a:cubicBezTo>
                <a:cubicBezTo>
                  <a:pt x="27807" y="3914"/>
                  <a:pt x="26973" y="2572"/>
                  <a:pt x="26388" y="1597"/>
                </a:cubicBezTo>
                <a:cubicBezTo>
                  <a:pt x="26092" y="1112"/>
                  <a:pt x="25856" y="716"/>
                  <a:pt x="25696" y="444"/>
                </a:cubicBezTo>
                <a:cubicBezTo>
                  <a:pt x="25619" y="308"/>
                  <a:pt x="25554" y="201"/>
                  <a:pt x="25513" y="130"/>
                </a:cubicBezTo>
                <a:lnTo>
                  <a:pt x="25453" y="24"/>
                </a:lnTo>
                <a:lnTo>
                  <a:pt x="25453" y="18"/>
                </a:lnTo>
                <a:cubicBezTo>
                  <a:pt x="25453" y="12"/>
                  <a:pt x="25448" y="12"/>
                  <a:pt x="25442" y="12"/>
                </a:cubicBezTo>
                <a:cubicBezTo>
                  <a:pt x="25436" y="6"/>
                  <a:pt x="25436" y="6"/>
                  <a:pt x="254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7" name="Google Shape;277;p2"/>
          <p:cNvSpPr/>
          <p:nvPr/>
        </p:nvSpPr>
        <p:spPr>
          <a:xfrm>
            <a:off x="1244710" y="3679112"/>
            <a:ext cx="601551" cy="412573"/>
          </a:xfrm>
          <a:custGeom>
            <a:avLst/>
            <a:gdLst/>
            <a:ahLst/>
            <a:cxnLst/>
            <a:rect l="l" t="t" r="r" b="b"/>
            <a:pathLst>
              <a:path w="5978" h="4100" extrusionOk="0">
                <a:moveTo>
                  <a:pt x="1620" y="120"/>
                </a:moveTo>
                <a:cubicBezTo>
                  <a:pt x="1809" y="138"/>
                  <a:pt x="2572" y="203"/>
                  <a:pt x="3500" y="244"/>
                </a:cubicBezTo>
                <a:cubicBezTo>
                  <a:pt x="3477" y="315"/>
                  <a:pt x="3435" y="439"/>
                  <a:pt x="3382" y="605"/>
                </a:cubicBezTo>
                <a:cubicBezTo>
                  <a:pt x="3270" y="960"/>
                  <a:pt x="3098" y="1504"/>
                  <a:pt x="2909" y="2071"/>
                </a:cubicBezTo>
                <a:lnTo>
                  <a:pt x="2572" y="2048"/>
                </a:lnTo>
                <a:cubicBezTo>
                  <a:pt x="2105" y="2018"/>
                  <a:pt x="1685" y="1983"/>
                  <a:pt x="1378" y="1959"/>
                </a:cubicBezTo>
                <a:lnTo>
                  <a:pt x="929" y="1923"/>
                </a:lnTo>
                <a:cubicBezTo>
                  <a:pt x="1177" y="1309"/>
                  <a:pt x="1437" y="658"/>
                  <a:pt x="1620" y="120"/>
                </a:cubicBezTo>
                <a:close/>
                <a:moveTo>
                  <a:pt x="3619" y="250"/>
                </a:moveTo>
                <a:cubicBezTo>
                  <a:pt x="4062" y="268"/>
                  <a:pt x="4535" y="280"/>
                  <a:pt x="5002" y="280"/>
                </a:cubicBezTo>
                <a:cubicBezTo>
                  <a:pt x="5286" y="280"/>
                  <a:pt x="5570" y="274"/>
                  <a:pt x="5836" y="262"/>
                </a:cubicBezTo>
                <a:lnTo>
                  <a:pt x="5836" y="262"/>
                </a:lnTo>
                <a:cubicBezTo>
                  <a:pt x="5812" y="339"/>
                  <a:pt x="5777" y="463"/>
                  <a:pt x="5729" y="623"/>
                </a:cubicBezTo>
                <a:lnTo>
                  <a:pt x="5729" y="629"/>
                </a:lnTo>
                <a:cubicBezTo>
                  <a:pt x="5617" y="1007"/>
                  <a:pt x="5446" y="1586"/>
                  <a:pt x="5256" y="2178"/>
                </a:cubicBezTo>
                <a:cubicBezTo>
                  <a:pt x="4665" y="2178"/>
                  <a:pt x="3820" y="2130"/>
                  <a:pt x="3027" y="2077"/>
                </a:cubicBezTo>
                <a:cubicBezTo>
                  <a:pt x="3311" y="1208"/>
                  <a:pt x="3565" y="410"/>
                  <a:pt x="3619" y="250"/>
                </a:cubicBezTo>
                <a:close/>
                <a:moveTo>
                  <a:pt x="881" y="2036"/>
                </a:moveTo>
                <a:cubicBezTo>
                  <a:pt x="982" y="2042"/>
                  <a:pt x="1863" y="2119"/>
                  <a:pt x="2874" y="2189"/>
                </a:cubicBezTo>
                <a:cubicBezTo>
                  <a:pt x="2667" y="2810"/>
                  <a:pt x="2448" y="3455"/>
                  <a:pt x="2282" y="3916"/>
                </a:cubicBezTo>
                <a:lnTo>
                  <a:pt x="1951" y="3904"/>
                </a:lnTo>
                <a:cubicBezTo>
                  <a:pt x="1224" y="3874"/>
                  <a:pt x="526" y="3839"/>
                  <a:pt x="142" y="3786"/>
                </a:cubicBezTo>
                <a:cubicBezTo>
                  <a:pt x="243" y="3567"/>
                  <a:pt x="550" y="2852"/>
                  <a:pt x="881" y="2036"/>
                </a:cubicBezTo>
                <a:close/>
                <a:moveTo>
                  <a:pt x="2992" y="2195"/>
                </a:moveTo>
                <a:cubicBezTo>
                  <a:pt x="3778" y="2249"/>
                  <a:pt x="4618" y="2290"/>
                  <a:pt x="5215" y="2296"/>
                </a:cubicBezTo>
                <a:cubicBezTo>
                  <a:pt x="5014" y="2923"/>
                  <a:pt x="4795" y="3555"/>
                  <a:pt x="4612" y="3981"/>
                </a:cubicBezTo>
                <a:lnTo>
                  <a:pt x="4074" y="3969"/>
                </a:lnTo>
                <a:cubicBezTo>
                  <a:pt x="3648" y="3963"/>
                  <a:pt x="3033" y="3945"/>
                  <a:pt x="2401" y="3922"/>
                </a:cubicBezTo>
                <a:cubicBezTo>
                  <a:pt x="2572" y="3455"/>
                  <a:pt x="2785" y="2816"/>
                  <a:pt x="2992" y="2195"/>
                </a:cubicBezTo>
                <a:close/>
                <a:moveTo>
                  <a:pt x="1579" y="1"/>
                </a:moveTo>
                <a:cubicBezTo>
                  <a:pt x="1555" y="1"/>
                  <a:pt x="1537" y="17"/>
                  <a:pt x="1532" y="37"/>
                </a:cubicBezTo>
                <a:cubicBezTo>
                  <a:pt x="1283" y="753"/>
                  <a:pt x="899" y="1699"/>
                  <a:pt x="586" y="2461"/>
                </a:cubicBezTo>
                <a:cubicBezTo>
                  <a:pt x="426" y="2846"/>
                  <a:pt x="278" y="3183"/>
                  <a:pt x="178" y="3425"/>
                </a:cubicBezTo>
                <a:cubicBezTo>
                  <a:pt x="71" y="3662"/>
                  <a:pt x="6" y="3809"/>
                  <a:pt x="6" y="3809"/>
                </a:cubicBezTo>
                <a:cubicBezTo>
                  <a:pt x="0" y="3827"/>
                  <a:pt x="0" y="3845"/>
                  <a:pt x="6" y="3863"/>
                </a:cubicBezTo>
                <a:cubicBezTo>
                  <a:pt x="18" y="3880"/>
                  <a:pt x="36" y="3892"/>
                  <a:pt x="54" y="3892"/>
                </a:cubicBezTo>
                <a:cubicBezTo>
                  <a:pt x="556" y="3969"/>
                  <a:pt x="1703" y="4016"/>
                  <a:pt x="2732" y="4052"/>
                </a:cubicBezTo>
                <a:cubicBezTo>
                  <a:pt x="3755" y="4081"/>
                  <a:pt x="4653" y="4099"/>
                  <a:pt x="4653" y="4099"/>
                </a:cubicBezTo>
                <a:cubicBezTo>
                  <a:pt x="4677" y="4099"/>
                  <a:pt x="4701" y="4087"/>
                  <a:pt x="4712" y="4064"/>
                </a:cubicBezTo>
                <a:cubicBezTo>
                  <a:pt x="4961" y="3490"/>
                  <a:pt x="5274" y="2526"/>
                  <a:pt x="5528" y="1711"/>
                </a:cubicBezTo>
                <a:cubicBezTo>
                  <a:pt x="5783" y="895"/>
                  <a:pt x="5972" y="221"/>
                  <a:pt x="5972" y="221"/>
                </a:cubicBezTo>
                <a:cubicBezTo>
                  <a:pt x="5978" y="203"/>
                  <a:pt x="5972" y="185"/>
                  <a:pt x="5960" y="167"/>
                </a:cubicBezTo>
                <a:cubicBezTo>
                  <a:pt x="5948" y="156"/>
                  <a:pt x="5930" y="144"/>
                  <a:pt x="5913" y="144"/>
                </a:cubicBezTo>
                <a:lnTo>
                  <a:pt x="5919" y="150"/>
                </a:lnTo>
                <a:cubicBezTo>
                  <a:pt x="5629" y="162"/>
                  <a:pt x="5321" y="167"/>
                  <a:pt x="5008" y="167"/>
                </a:cubicBezTo>
                <a:cubicBezTo>
                  <a:pt x="4180" y="167"/>
                  <a:pt x="3329" y="126"/>
                  <a:pt x="2679" y="85"/>
                </a:cubicBezTo>
                <a:cubicBezTo>
                  <a:pt x="2353" y="61"/>
                  <a:pt x="2081" y="43"/>
                  <a:pt x="1892" y="26"/>
                </a:cubicBezTo>
                <a:cubicBezTo>
                  <a:pt x="1697" y="14"/>
                  <a:pt x="1591" y="2"/>
                  <a:pt x="1591" y="2"/>
                </a:cubicBezTo>
                <a:cubicBezTo>
                  <a:pt x="1587" y="1"/>
                  <a:pt x="1583" y="1"/>
                  <a:pt x="1579" y="1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8" name="Google Shape;278;p2"/>
          <p:cNvSpPr/>
          <p:nvPr/>
        </p:nvSpPr>
        <p:spPr>
          <a:xfrm>
            <a:off x="1021620" y="3592975"/>
            <a:ext cx="101" cy="101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Google Shape;279;p2"/>
          <p:cNvSpPr/>
          <p:nvPr/>
        </p:nvSpPr>
        <p:spPr>
          <a:xfrm>
            <a:off x="1378543" y="3734558"/>
            <a:ext cx="107168" cy="73961"/>
          </a:xfrm>
          <a:custGeom>
            <a:avLst/>
            <a:gdLst/>
            <a:ahLst/>
            <a:cxnLst/>
            <a:rect l="l" t="t" r="r" b="b"/>
            <a:pathLst>
              <a:path w="1065" h="735" extrusionOk="0">
                <a:moveTo>
                  <a:pt x="1057" y="0"/>
                </a:moveTo>
                <a:cubicBezTo>
                  <a:pt x="1035" y="0"/>
                  <a:pt x="794" y="150"/>
                  <a:pt x="515" y="344"/>
                </a:cubicBezTo>
                <a:cubicBezTo>
                  <a:pt x="225" y="545"/>
                  <a:pt x="1" y="722"/>
                  <a:pt x="6" y="734"/>
                </a:cubicBezTo>
                <a:cubicBezTo>
                  <a:pt x="7" y="734"/>
                  <a:pt x="7" y="735"/>
                  <a:pt x="8" y="735"/>
                </a:cubicBezTo>
                <a:cubicBezTo>
                  <a:pt x="30" y="735"/>
                  <a:pt x="271" y="585"/>
                  <a:pt x="550" y="391"/>
                </a:cubicBezTo>
                <a:cubicBezTo>
                  <a:pt x="840" y="190"/>
                  <a:pt x="1065" y="13"/>
                  <a:pt x="1059" y="1"/>
                </a:cubicBezTo>
                <a:cubicBezTo>
                  <a:pt x="1059" y="0"/>
                  <a:pt x="1058" y="0"/>
                  <a:pt x="1057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0" name="Google Shape;280;p2"/>
          <p:cNvSpPr/>
          <p:nvPr/>
        </p:nvSpPr>
        <p:spPr>
          <a:xfrm>
            <a:off x="1425536" y="3806909"/>
            <a:ext cx="65005" cy="36930"/>
          </a:xfrm>
          <a:custGeom>
            <a:avLst/>
            <a:gdLst/>
            <a:ahLst/>
            <a:cxnLst/>
            <a:rect l="l" t="t" r="r" b="b"/>
            <a:pathLst>
              <a:path w="646" h="367" extrusionOk="0">
                <a:moveTo>
                  <a:pt x="631" y="0"/>
                </a:moveTo>
                <a:cubicBezTo>
                  <a:pt x="596" y="0"/>
                  <a:pt x="462" y="67"/>
                  <a:pt x="308" y="157"/>
                </a:cubicBezTo>
                <a:cubicBezTo>
                  <a:pt x="137" y="257"/>
                  <a:pt x="1" y="352"/>
                  <a:pt x="7" y="364"/>
                </a:cubicBezTo>
                <a:cubicBezTo>
                  <a:pt x="8" y="366"/>
                  <a:pt x="10" y="366"/>
                  <a:pt x="14" y="366"/>
                </a:cubicBezTo>
                <a:cubicBezTo>
                  <a:pt x="49" y="366"/>
                  <a:pt x="184" y="300"/>
                  <a:pt x="338" y="210"/>
                </a:cubicBezTo>
                <a:cubicBezTo>
                  <a:pt x="509" y="109"/>
                  <a:pt x="645" y="15"/>
                  <a:pt x="639" y="3"/>
                </a:cubicBezTo>
                <a:cubicBezTo>
                  <a:pt x="638" y="1"/>
                  <a:pt x="635" y="0"/>
                  <a:pt x="631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2"/>
          <p:cNvSpPr/>
          <p:nvPr/>
        </p:nvSpPr>
        <p:spPr>
          <a:xfrm>
            <a:off x="1598111" y="3743413"/>
            <a:ext cx="132728" cy="88854"/>
          </a:xfrm>
          <a:custGeom>
            <a:avLst/>
            <a:gdLst/>
            <a:ahLst/>
            <a:cxnLst/>
            <a:rect l="l" t="t" r="r" b="b"/>
            <a:pathLst>
              <a:path w="1319" h="883" extrusionOk="0">
                <a:moveTo>
                  <a:pt x="1305" y="1"/>
                </a:moveTo>
                <a:cubicBezTo>
                  <a:pt x="1282" y="1"/>
                  <a:pt x="989" y="180"/>
                  <a:pt x="645" y="415"/>
                </a:cubicBezTo>
                <a:cubicBezTo>
                  <a:pt x="284" y="658"/>
                  <a:pt x="0" y="865"/>
                  <a:pt x="6" y="882"/>
                </a:cubicBezTo>
                <a:cubicBezTo>
                  <a:pt x="7" y="883"/>
                  <a:pt x="7" y="883"/>
                  <a:pt x="8" y="883"/>
                </a:cubicBezTo>
                <a:cubicBezTo>
                  <a:pt x="36" y="883"/>
                  <a:pt x="330" y="698"/>
                  <a:pt x="674" y="463"/>
                </a:cubicBezTo>
                <a:cubicBezTo>
                  <a:pt x="1029" y="220"/>
                  <a:pt x="1319" y="13"/>
                  <a:pt x="1307" y="1"/>
                </a:cubicBezTo>
                <a:cubicBezTo>
                  <a:pt x="1307" y="1"/>
                  <a:pt x="1306" y="1"/>
                  <a:pt x="1305" y="1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2" name="Google Shape;282;p2"/>
          <p:cNvSpPr/>
          <p:nvPr/>
        </p:nvSpPr>
        <p:spPr>
          <a:xfrm>
            <a:off x="1696222" y="3797953"/>
            <a:ext cx="46490" cy="32704"/>
          </a:xfrm>
          <a:custGeom>
            <a:avLst/>
            <a:gdLst/>
            <a:ahLst/>
            <a:cxnLst/>
            <a:rect l="l" t="t" r="r" b="b"/>
            <a:pathLst>
              <a:path w="462" h="325" extrusionOk="0">
                <a:moveTo>
                  <a:pt x="444" y="0"/>
                </a:moveTo>
                <a:cubicBezTo>
                  <a:pt x="420" y="0"/>
                  <a:pt x="324" y="61"/>
                  <a:pt x="214" y="139"/>
                </a:cubicBezTo>
                <a:cubicBezTo>
                  <a:pt x="95" y="228"/>
                  <a:pt x="1" y="311"/>
                  <a:pt x="13" y="323"/>
                </a:cubicBezTo>
                <a:cubicBezTo>
                  <a:pt x="13" y="324"/>
                  <a:pt x="14" y="324"/>
                  <a:pt x="16" y="324"/>
                </a:cubicBezTo>
                <a:cubicBezTo>
                  <a:pt x="37" y="324"/>
                  <a:pt x="136" y="268"/>
                  <a:pt x="249" y="187"/>
                </a:cubicBezTo>
                <a:cubicBezTo>
                  <a:pt x="367" y="98"/>
                  <a:pt x="462" y="15"/>
                  <a:pt x="450" y="3"/>
                </a:cubicBezTo>
                <a:cubicBezTo>
                  <a:pt x="449" y="1"/>
                  <a:pt x="448" y="0"/>
                  <a:pt x="444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3" name="Google Shape;283;p2"/>
          <p:cNvSpPr/>
          <p:nvPr/>
        </p:nvSpPr>
        <p:spPr>
          <a:xfrm>
            <a:off x="1326821" y="3924844"/>
            <a:ext cx="113709" cy="65106"/>
          </a:xfrm>
          <a:custGeom>
            <a:avLst/>
            <a:gdLst/>
            <a:ahLst/>
            <a:cxnLst/>
            <a:rect l="l" t="t" r="r" b="b"/>
            <a:pathLst>
              <a:path w="1130" h="647" extrusionOk="0">
                <a:moveTo>
                  <a:pt x="1114" y="0"/>
                </a:moveTo>
                <a:cubicBezTo>
                  <a:pt x="1082" y="0"/>
                  <a:pt x="839" y="130"/>
                  <a:pt x="550" y="297"/>
                </a:cubicBezTo>
                <a:cubicBezTo>
                  <a:pt x="243" y="475"/>
                  <a:pt x="0" y="628"/>
                  <a:pt x="6" y="640"/>
                </a:cubicBezTo>
                <a:lnTo>
                  <a:pt x="6" y="646"/>
                </a:lnTo>
                <a:cubicBezTo>
                  <a:pt x="7" y="647"/>
                  <a:pt x="7" y="647"/>
                  <a:pt x="9" y="647"/>
                </a:cubicBezTo>
                <a:cubicBezTo>
                  <a:pt x="39" y="647"/>
                  <a:pt x="285" y="515"/>
                  <a:pt x="580" y="351"/>
                </a:cubicBezTo>
                <a:cubicBezTo>
                  <a:pt x="887" y="173"/>
                  <a:pt x="1129" y="14"/>
                  <a:pt x="1118" y="2"/>
                </a:cubicBezTo>
                <a:cubicBezTo>
                  <a:pt x="1117" y="1"/>
                  <a:pt x="1116" y="0"/>
                  <a:pt x="1114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4" name="Google Shape;284;p2"/>
          <p:cNvSpPr/>
          <p:nvPr/>
        </p:nvSpPr>
        <p:spPr>
          <a:xfrm>
            <a:off x="1386895" y="3986629"/>
            <a:ext cx="43471" cy="25056"/>
          </a:xfrm>
          <a:custGeom>
            <a:avLst/>
            <a:gdLst/>
            <a:ahLst/>
            <a:cxnLst/>
            <a:rect l="l" t="t" r="r" b="b"/>
            <a:pathLst>
              <a:path w="432" h="249" extrusionOk="0">
                <a:moveTo>
                  <a:pt x="415" y="1"/>
                </a:moveTo>
                <a:cubicBezTo>
                  <a:pt x="391" y="1"/>
                  <a:pt x="301" y="40"/>
                  <a:pt x="201" y="103"/>
                </a:cubicBezTo>
                <a:lnTo>
                  <a:pt x="201" y="97"/>
                </a:lnTo>
                <a:cubicBezTo>
                  <a:pt x="89" y="168"/>
                  <a:pt x="0" y="233"/>
                  <a:pt x="12" y="245"/>
                </a:cubicBezTo>
                <a:cubicBezTo>
                  <a:pt x="13" y="248"/>
                  <a:pt x="16" y="249"/>
                  <a:pt x="20" y="249"/>
                </a:cubicBezTo>
                <a:cubicBezTo>
                  <a:pt x="47" y="249"/>
                  <a:pt x="135" y="206"/>
                  <a:pt x="231" y="150"/>
                </a:cubicBezTo>
                <a:cubicBezTo>
                  <a:pt x="349" y="79"/>
                  <a:pt x="432" y="14"/>
                  <a:pt x="420" y="3"/>
                </a:cubicBezTo>
                <a:cubicBezTo>
                  <a:pt x="419" y="1"/>
                  <a:pt x="418" y="1"/>
                  <a:pt x="415" y="1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5" name="Google Shape;285;p2"/>
          <p:cNvSpPr/>
          <p:nvPr/>
        </p:nvSpPr>
        <p:spPr>
          <a:xfrm>
            <a:off x="1568325" y="3949799"/>
            <a:ext cx="94690" cy="56251"/>
          </a:xfrm>
          <a:custGeom>
            <a:avLst/>
            <a:gdLst/>
            <a:ahLst/>
            <a:cxnLst/>
            <a:rect l="l" t="t" r="r" b="b"/>
            <a:pathLst>
              <a:path w="941" h="559" extrusionOk="0">
                <a:moveTo>
                  <a:pt x="925" y="0"/>
                </a:moveTo>
                <a:cubicBezTo>
                  <a:pt x="893" y="0"/>
                  <a:pt x="692" y="107"/>
                  <a:pt x="456" y="250"/>
                </a:cubicBezTo>
                <a:cubicBezTo>
                  <a:pt x="202" y="404"/>
                  <a:pt x="1" y="540"/>
                  <a:pt x="12" y="558"/>
                </a:cubicBezTo>
                <a:cubicBezTo>
                  <a:pt x="13" y="558"/>
                  <a:pt x="14" y="559"/>
                  <a:pt x="16" y="559"/>
                </a:cubicBezTo>
                <a:cubicBezTo>
                  <a:pt x="44" y="559"/>
                  <a:pt x="244" y="450"/>
                  <a:pt x="485" y="304"/>
                </a:cubicBezTo>
                <a:cubicBezTo>
                  <a:pt x="746" y="150"/>
                  <a:pt x="941" y="14"/>
                  <a:pt x="929" y="2"/>
                </a:cubicBezTo>
                <a:cubicBezTo>
                  <a:pt x="928" y="1"/>
                  <a:pt x="927" y="0"/>
                  <a:pt x="925" y="0"/>
                </a:cubicBezTo>
                <a:close/>
              </a:path>
            </a:pathLst>
          </a:custGeom>
          <a:solidFill>
            <a:srgbClr val="351C1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86" name="Google Shape;286;p2"/>
          <p:cNvGrpSpPr/>
          <p:nvPr/>
        </p:nvGrpSpPr>
        <p:grpSpPr>
          <a:xfrm>
            <a:off x="5356804" y="3897135"/>
            <a:ext cx="2052599" cy="1294369"/>
            <a:chOff x="2504754" y="-884190"/>
            <a:chExt cx="2052599" cy="1294369"/>
          </a:xfrm>
        </p:grpSpPr>
        <p:sp>
          <p:nvSpPr>
            <p:cNvPr id="287" name="Google Shape;287;p2"/>
            <p:cNvSpPr/>
            <p:nvPr/>
          </p:nvSpPr>
          <p:spPr>
            <a:xfrm>
              <a:off x="2972366" y="-872215"/>
              <a:ext cx="1143531" cy="799083"/>
            </a:xfrm>
            <a:custGeom>
              <a:avLst/>
              <a:gdLst/>
              <a:ahLst/>
              <a:cxnLst/>
              <a:rect l="l" t="t" r="r" b="b"/>
              <a:pathLst>
                <a:path w="11364" h="7941" extrusionOk="0">
                  <a:moveTo>
                    <a:pt x="6746" y="0"/>
                  </a:moveTo>
                  <a:cubicBezTo>
                    <a:pt x="6664" y="18"/>
                    <a:pt x="6593" y="71"/>
                    <a:pt x="6545" y="148"/>
                  </a:cubicBezTo>
                  <a:cubicBezTo>
                    <a:pt x="6474" y="266"/>
                    <a:pt x="6415" y="390"/>
                    <a:pt x="6374" y="526"/>
                  </a:cubicBezTo>
                  <a:cubicBezTo>
                    <a:pt x="6262" y="899"/>
                    <a:pt x="6191" y="1283"/>
                    <a:pt x="6155" y="1673"/>
                  </a:cubicBezTo>
                  <a:cubicBezTo>
                    <a:pt x="6090" y="2294"/>
                    <a:pt x="6055" y="2921"/>
                    <a:pt x="6055" y="3547"/>
                  </a:cubicBezTo>
                  <a:lnTo>
                    <a:pt x="6055" y="3571"/>
                  </a:lnTo>
                  <a:cubicBezTo>
                    <a:pt x="6055" y="3595"/>
                    <a:pt x="6037" y="3618"/>
                    <a:pt x="6013" y="3624"/>
                  </a:cubicBezTo>
                  <a:cubicBezTo>
                    <a:pt x="6007" y="3628"/>
                    <a:pt x="6000" y="3629"/>
                    <a:pt x="5993" y="3629"/>
                  </a:cubicBezTo>
                  <a:cubicBezTo>
                    <a:pt x="5975" y="3629"/>
                    <a:pt x="5957" y="3619"/>
                    <a:pt x="5948" y="3607"/>
                  </a:cubicBezTo>
                  <a:cubicBezTo>
                    <a:pt x="5948" y="3607"/>
                    <a:pt x="5889" y="3524"/>
                    <a:pt x="5795" y="3382"/>
                  </a:cubicBezTo>
                  <a:cubicBezTo>
                    <a:pt x="5700" y="3240"/>
                    <a:pt x="5558" y="3051"/>
                    <a:pt x="5398" y="2832"/>
                  </a:cubicBezTo>
                  <a:cubicBezTo>
                    <a:pt x="5073" y="2389"/>
                    <a:pt x="4648" y="1833"/>
                    <a:pt x="4246" y="1384"/>
                  </a:cubicBezTo>
                  <a:cubicBezTo>
                    <a:pt x="4027" y="1123"/>
                    <a:pt x="3778" y="893"/>
                    <a:pt x="3512" y="692"/>
                  </a:cubicBezTo>
                  <a:cubicBezTo>
                    <a:pt x="3430" y="627"/>
                    <a:pt x="3335" y="591"/>
                    <a:pt x="3240" y="579"/>
                  </a:cubicBezTo>
                  <a:cubicBezTo>
                    <a:pt x="3235" y="578"/>
                    <a:pt x="3230" y="578"/>
                    <a:pt x="3225" y="578"/>
                  </a:cubicBezTo>
                  <a:cubicBezTo>
                    <a:pt x="3202" y="578"/>
                    <a:pt x="3184" y="588"/>
                    <a:pt x="3169" y="597"/>
                  </a:cubicBezTo>
                  <a:cubicBezTo>
                    <a:pt x="3134" y="627"/>
                    <a:pt x="3116" y="662"/>
                    <a:pt x="3104" y="704"/>
                  </a:cubicBezTo>
                  <a:cubicBezTo>
                    <a:pt x="3087" y="769"/>
                    <a:pt x="3081" y="834"/>
                    <a:pt x="3081" y="899"/>
                  </a:cubicBezTo>
                  <a:cubicBezTo>
                    <a:pt x="3093" y="1165"/>
                    <a:pt x="3140" y="1431"/>
                    <a:pt x="3217" y="1685"/>
                  </a:cubicBezTo>
                  <a:cubicBezTo>
                    <a:pt x="3300" y="1998"/>
                    <a:pt x="3412" y="2335"/>
                    <a:pt x="3536" y="2661"/>
                  </a:cubicBezTo>
                  <a:cubicBezTo>
                    <a:pt x="3778" y="3317"/>
                    <a:pt x="4045" y="3932"/>
                    <a:pt x="4151" y="4168"/>
                  </a:cubicBezTo>
                  <a:lnTo>
                    <a:pt x="4198" y="4275"/>
                  </a:lnTo>
                  <a:cubicBezTo>
                    <a:pt x="4220" y="4319"/>
                    <a:pt x="4186" y="4360"/>
                    <a:pt x="4147" y="4360"/>
                  </a:cubicBezTo>
                  <a:cubicBezTo>
                    <a:pt x="4134" y="4360"/>
                    <a:pt x="4121" y="4356"/>
                    <a:pt x="4110" y="4346"/>
                  </a:cubicBezTo>
                  <a:lnTo>
                    <a:pt x="4062" y="4304"/>
                  </a:lnTo>
                  <a:cubicBezTo>
                    <a:pt x="4027" y="4275"/>
                    <a:pt x="3979" y="4239"/>
                    <a:pt x="3920" y="4192"/>
                  </a:cubicBezTo>
                  <a:cubicBezTo>
                    <a:pt x="3802" y="4091"/>
                    <a:pt x="3637" y="3961"/>
                    <a:pt x="3441" y="3814"/>
                  </a:cubicBezTo>
                  <a:cubicBezTo>
                    <a:pt x="3022" y="3482"/>
                    <a:pt x="2572" y="3187"/>
                    <a:pt x="2111" y="2927"/>
                  </a:cubicBezTo>
                  <a:cubicBezTo>
                    <a:pt x="1816" y="2767"/>
                    <a:pt x="1550" y="2667"/>
                    <a:pt x="1372" y="2667"/>
                  </a:cubicBezTo>
                  <a:cubicBezTo>
                    <a:pt x="1365" y="2666"/>
                    <a:pt x="1359" y="2666"/>
                    <a:pt x="1352" y="2666"/>
                  </a:cubicBezTo>
                  <a:cubicBezTo>
                    <a:pt x="1295" y="2666"/>
                    <a:pt x="1242" y="2688"/>
                    <a:pt x="1195" y="2720"/>
                  </a:cubicBezTo>
                  <a:cubicBezTo>
                    <a:pt x="1153" y="2761"/>
                    <a:pt x="1136" y="2814"/>
                    <a:pt x="1142" y="2873"/>
                  </a:cubicBezTo>
                  <a:cubicBezTo>
                    <a:pt x="1142" y="3009"/>
                    <a:pt x="1224" y="3222"/>
                    <a:pt x="1360" y="3453"/>
                  </a:cubicBezTo>
                  <a:cubicBezTo>
                    <a:pt x="1520" y="3707"/>
                    <a:pt x="1697" y="3955"/>
                    <a:pt x="1887" y="4192"/>
                  </a:cubicBezTo>
                  <a:cubicBezTo>
                    <a:pt x="2289" y="4689"/>
                    <a:pt x="2738" y="5162"/>
                    <a:pt x="2915" y="5345"/>
                  </a:cubicBezTo>
                  <a:lnTo>
                    <a:pt x="2998" y="5428"/>
                  </a:lnTo>
                  <a:cubicBezTo>
                    <a:pt x="3016" y="5445"/>
                    <a:pt x="3016" y="5475"/>
                    <a:pt x="2998" y="5499"/>
                  </a:cubicBezTo>
                  <a:cubicBezTo>
                    <a:pt x="2986" y="5514"/>
                    <a:pt x="2969" y="5522"/>
                    <a:pt x="2952" y="5522"/>
                  </a:cubicBezTo>
                  <a:cubicBezTo>
                    <a:pt x="2944" y="5522"/>
                    <a:pt x="2935" y="5520"/>
                    <a:pt x="2927" y="5516"/>
                  </a:cubicBezTo>
                  <a:cubicBezTo>
                    <a:pt x="2927" y="5516"/>
                    <a:pt x="2915" y="5504"/>
                    <a:pt x="2886" y="5493"/>
                  </a:cubicBezTo>
                  <a:lnTo>
                    <a:pt x="2767" y="5428"/>
                  </a:lnTo>
                  <a:cubicBezTo>
                    <a:pt x="2661" y="5374"/>
                    <a:pt x="2519" y="5298"/>
                    <a:pt x="2348" y="5209"/>
                  </a:cubicBezTo>
                  <a:cubicBezTo>
                    <a:pt x="1957" y="5014"/>
                    <a:pt x="1555" y="4848"/>
                    <a:pt x="1147" y="4706"/>
                  </a:cubicBezTo>
                  <a:cubicBezTo>
                    <a:pt x="911" y="4618"/>
                    <a:pt x="657" y="4570"/>
                    <a:pt x="408" y="4558"/>
                  </a:cubicBezTo>
                  <a:cubicBezTo>
                    <a:pt x="396" y="4557"/>
                    <a:pt x="383" y="4557"/>
                    <a:pt x="370" y="4557"/>
                  </a:cubicBezTo>
                  <a:cubicBezTo>
                    <a:pt x="304" y="4557"/>
                    <a:pt x="237" y="4569"/>
                    <a:pt x="178" y="4594"/>
                  </a:cubicBezTo>
                  <a:cubicBezTo>
                    <a:pt x="119" y="4612"/>
                    <a:pt x="71" y="4647"/>
                    <a:pt x="42" y="4694"/>
                  </a:cubicBezTo>
                  <a:cubicBezTo>
                    <a:pt x="18" y="4730"/>
                    <a:pt x="0" y="4771"/>
                    <a:pt x="6" y="4813"/>
                  </a:cubicBezTo>
                  <a:cubicBezTo>
                    <a:pt x="6" y="4884"/>
                    <a:pt x="30" y="4955"/>
                    <a:pt x="71" y="5014"/>
                  </a:cubicBezTo>
                  <a:cubicBezTo>
                    <a:pt x="131" y="5102"/>
                    <a:pt x="201" y="5179"/>
                    <a:pt x="278" y="5250"/>
                  </a:cubicBezTo>
                  <a:cubicBezTo>
                    <a:pt x="479" y="5439"/>
                    <a:pt x="704" y="5605"/>
                    <a:pt x="941" y="5753"/>
                  </a:cubicBezTo>
                  <a:cubicBezTo>
                    <a:pt x="1360" y="6013"/>
                    <a:pt x="1792" y="6249"/>
                    <a:pt x="2235" y="6456"/>
                  </a:cubicBezTo>
                  <a:lnTo>
                    <a:pt x="2342" y="6504"/>
                  </a:lnTo>
                  <a:cubicBezTo>
                    <a:pt x="2397" y="6531"/>
                    <a:pt x="2374" y="6617"/>
                    <a:pt x="2312" y="6617"/>
                  </a:cubicBezTo>
                  <a:cubicBezTo>
                    <a:pt x="2309" y="6617"/>
                    <a:pt x="2305" y="6617"/>
                    <a:pt x="2300" y="6616"/>
                  </a:cubicBezTo>
                  <a:lnTo>
                    <a:pt x="2212" y="6598"/>
                  </a:lnTo>
                  <a:cubicBezTo>
                    <a:pt x="2153" y="6586"/>
                    <a:pt x="2070" y="6575"/>
                    <a:pt x="1969" y="6557"/>
                  </a:cubicBezTo>
                  <a:cubicBezTo>
                    <a:pt x="1721" y="6527"/>
                    <a:pt x="1473" y="6510"/>
                    <a:pt x="1230" y="6504"/>
                  </a:cubicBezTo>
                  <a:cubicBezTo>
                    <a:pt x="1059" y="6504"/>
                    <a:pt x="887" y="6515"/>
                    <a:pt x="722" y="6545"/>
                  </a:cubicBezTo>
                  <a:cubicBezTo>
                    <a:pt x="592" y="6569"/>
                    <a:pt x="462" y="6622"/>
                    <a:pt x="349" y="6699"/>
                  </a:cubicBezTo>
                  <a:cubicBezTo>
                    <a:pt x="290" y="6740"/>
                    <a:pt x="249" y="6799"/>
                    <a:pt x="225" y="6870"/>
                  </a:cubicBezTo>
                  <a:cubicBezTo>
                    <a:pt x="219" y="6888"/>
                    <a:pt x="213" y="6900"/>
                    <a:pt x="213" y="6918"/>
                  </a:cubicBezTo>
                  <a:cubicBezTo>
                    <a:pt x="219" y="6983"/>
                    <a:pt x="249" y="7042"/>
                    <a:pt x="302" y="7083"/>
                  </a:cubicBezTo>
                  <a:cubicBezTo>
                    <a:pt x="379" y="7154"/>
                    <a:pt x="468" y="7213"/>
                    <a:pt x="562" y="7260"/>
                  </a:cubicBezTo>
                  <a:cubicBezTo>
                    <a:pt x="840" y="7390"/>
                    <a:pt x="1130" y="7497"/>
                    <a:pt x="1431" y="7568"/>
                  </a:cubicBezTo>
                  <a:cubicBezTo>
                    <a:pt x="1993" y="7716"/>
                    <a:pt x="2561" y="7834"/>
                    <a:pt x="3128" y="7923"/>
                  </a:cubicBezTo>
                  <a:lnTo>
                    <a:pt x="3252" y="7940"/>
                  </a:lnTo>
                  <a:lnTo>
                    <a:pt x="10028" y="6391"/>
                  </a:lnTo>
                  <a:cubicBezTo>
                    <a:pt x="10046" y="6356"/>
                    <a:pt x="10087" y="6291"/>
                    <a:pt x="10140" y="6196"/>
                  </a:cubicBezTo>
                  <a:cubicBezTo>
                    <a:pt x="10217" y="6060"/>
                    <a:pt x="10323" y="5871"/>
                    <a:pt x="10442" y="5652"/>
                  </a:cubicBezTo>
                  <a:cubicBezTo>
                    <a:pt x="10708" y="5173"/>
                    <a:pt x="10944" y="4683"/>
                    <a:pt x="11157" y="4180"/>
                  </a:cubicBezTo>
                  <a:cubicBezTo>
                    <a:pt x="11281" y="3867"/>
                    <a:pt x="11364" y="3589"/>
                    <a:pt x="11364" y="3417"/>
                  </a:cubicBezTo>
                  <a:cubicBezTo>
                    <a:pt x="11364" y="3382"/>
                    <a:pt x="11358" y="3352"/>
                    <a:pt x="11352" y="3317"/>
                  </a:cubicBezTo>
                  <a:cubicBezTo>
                    <a:pt x="11346" y="3299"/>
                    <a:pt x="11334" y="3281"/>
                    <a:pt x="11317" y="3264"/>
                  </a:cubicBezTo>
                  <a:lnTo>
                    <a:pt x="11311" y="3270"/>
                  </a:lnTo>
                  <a:cubicBezTo>
                    <a:pt x="11275" y="3252"/>
                    <a:pt x="11240" y="3240"/>
                    <a:pt x="11198" y="3240"/>
                  </a:cubicBezTo>
                  <a:cubicBezTo>
                    <a:pt x="11045" y="3258"/>
                    <a:pt x="10891" y="3311"/>
                    <a:pt x="10761" y="3400"/>
                  </a:cubicBezTo>
                  <a:cubicBezTo>
                    <a:pt x="10572" y="3512"/>
                    <a:pt x="10388" y="3636"/>
                    <a:pt x="10217" y="3778"/>
                  </a:cubicBezTo>
                  <a:cubicBezTo>
                    <a:pt x="9845" y="4068"/>
                    <a:pt x="9508" y="4387"/>
                    <a:pt x="9377" y="4517"/>
                  </a:cubicBezTo>
                  <a:lnTo>
                    <a:pt x="9318" y="4576"/>
                  </a:lnTo>
                  <a:cubicBezTo>
                    <a:pt x="9308" y="4587"/>
                    <a:pt x="9292" y="4593"/>
                    <a:pt x="9275" y="4593"/>
                  </a:cubicBezTo>
                  <a:cubicBezTo>
                    <a:pt x="9263" y="4593"/>
                    <a:pt x="9251" y="4590"/>
                    <a:pt x="9241" y="4582"/>
                  </a:cubicBezTo>
                  <a:cubicBezTo>
                    <a:pt x="9218" y="4564"/>
                    <a:pt x="9212" y="4535"/>
                    <a:pt x="9224" y="4511"/>
                  </a:cubicBezTo>
                  <a:cubicBezTo>
                    <a:pt x="9224" y="4511"/>
                    <a:pt x="9236" y="4482"/>
                    <a:pt x="9253" y="4428"/>
                  </a:cubicBezTo>
                  <a:cubicBezTo>
                    <a:pt x="9271" y="4375"/>
                    <a:pt x="9301" y="4304"/>
                    <a:pt x="9336" y="4210"/>
                  </a:cubicBezTo>
                  <a:cubicBezTo>
                    <a:pt x="9407" y="4020"/>
                    <a:pt x="9496" y="3760"/>
                    <a:pt x="9590" y="3471"/>
                  </a:cubicBezTo>
                  <a:cubicBezTo>
                    <a:pt x="9774" y="2891"/>
                    <a:pt x="9957" y="2199"/>
                    <a:pt x="9957" y="1762"/>
                  </a:cubicBezTo>
                  <a:cubicBezTo>
                    <a:pt x="9963" y="1661"/>
                    <a:pt x="9951" y="1567"/>
                    <a:pt x="9915" y="1472"/>
                  </a:cubicBezTo>
                  <a:cubicBezTo>
                    <a:pt x="9904" y="1419"/>
                    <a:pt x="9862" y="1372"/>
                    <a:pt x="9803" y="1348"/>
                  </a:cubicBezTo>
                  <a:cubicBezTo>
                    <a:pt x="9779" y="1336"/>
                    <a:pt x="9756" y="1336"/>
                    <a:pt x="9732" y="1336"/>
                  </a:cubicBezTo>
                  <a:cubicBezTo>
                    <a:pt x="9614" y="1336"/>
                    <a:pt x="9442" y="1431"/>
                    <a:pt x="9259" y="1596"/>
                  </a:cubicBezTo>
                  <a:cubicBezTo>
                    <a:pt x="9052" y="1797"/>
                    <a:pt x="8863" y="2010"/>
                    <a:pt x="8692" y="2241"/>
                  </a:cubicBezTo>
                  <a:cubicBezTo>
                    <a:pt x="8396" y="2637"/>
                    <a:pt x="8118" y="3057"/>
                    <a:pt x="7864" y="3488"/>
                  </a:cubicBezTo>
                  <a:cubicBezTo>
                    <a:pt x="7828" y="3547"/>
                    <a:pt x="7805" y="3583"/>
                    <a:pt x="7805" y="3583"/>
                  </a:cubicBezTo>
                  <a:cubicBezTo>
                    <a:pt x="7795" y="3603"/>
                    <a:pt x="7777" y="3614"/>
                    <a:pt x="7754" y="3614"/>
                  </a:cubicBezTo>
                  <a:cubicBezTo>
                    <a:pt x="7750" y="3614"/>
                    <a:pt x="7745" y="3614"/>
                    <a:pt x="7740" y="3613"/>
                  </a:cubicBezTo>
                  <a:cubicBezTo>
                    <a:pt x="7716" y="3607"/>
                    <a:pt x="7698" y="3583"/>
                    <a:pt x="7698" y="3559"/>
                  </a:cubicBezTo>
                  <a:cubicBezTo>
                    <a:pt x="7698" y="3559"/>
                    <a:pt x="7692" y="3477"/>
                    <a:pt x="7681" y="3329"/>
                  </a:cubicBezTo>
                  <a:cubicBezTo>
                    <a:pt x="7663" y="3187"/>
                    <a:pt x="7645" y="2986"/>
                    <a:pt x="7621" y="2749"/>
                  </a:cubicBezTo>
                  <a:cubicBezTo>
                    <a:pt x="7562" y="2211"/>
                    <a:pt x="7474" y="1673"/>
                    <a:pt x="7361" y="1147"/>
                  </a:cubicBezTo>
                  <a:cubicBezTo>
                    <a:pt x="7302" y="846"/>
                    <a:pt x="7202" y="556"/>
                    <a:pt x="7072" y="278"/>
                  </a:cubicBezTo>
                  <a:cubicBezTo>
                    <a:pt x="7030" y="177"/>
                    <a:pt x="6959" y="95"/>
                    <a:pt x="6877" y="30"/>
                  </a:cubicBezTo>
                  <a:cubicBezTo>
                    <a:pt x="6847" y="12"/>
                    <a:pt x="6811" y="0"/>
                    <a:pt x="67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959285" y="-884190"/>
              <a:ext cx="1166776" cy="822932"/>
            </a:xfrm>
            <a:custGeom>
              <a:avLst/>
              <a:gdLst/>
              <a:ahLst/>
              <a:cxnLst/>
              <a:rect l="l" t="t" r="r" b="b"/>
              <a:pathLst>
                <a:path w="11595" h="8178" extrusionOk="0">
                  <a:moveTo>
                    <a:pt x="6888" y="125"/>
                  </a:moveTo>
                  <a:cubicBezTo>
                    <a:pt x="6924" y="125"/>
                    <a:pt x="6959" y="137"/>
                    <a:pt x="6989" y="160"/>
                  </a:cubicBezTo>
                  <a:cubicBezTo>
                    <a:pt x="7077" y="220"/>
                    <a:pt x="7143" y="308"/>
                    <a:pt x="7190" y="403"/>
                  </a:cubicBezTo>
                  <a:cubicBezTo>
                    <a:pt x="7320" y="681"/>
                    <a:pt x="7414" y="970"/>
                    <a:pt x="7480" y="1272"/>
                  </a:cubicBezTo>
                  <a:cubicBezTo>
                    <a:pt x="7592" y="1804"/>
                    <a:pt x="7681" y="2336"/>
                    <a:pt x="7734" y="2874"/>
                  </a:cubicBezTo>
                  <a:cubicBezTo>
                    <a:pt x="7763" y="3111"/>
                    <a:pt x="7781" y="3318"/>
                    <a:pt x="7793" y="3454"/>
                  </a:cubicBezTo>
                  <a:cubicBezTo>
                    <a:pt x="7805" y="3596"/>
                    <a:pt x="7811" y="3684"/>
                    <a:pt x="7811" y="3684"/>
                  </a:cubicBezTo>
                  <a:cubicBezTo>
                    <a:pt x="7811" y="3708"/>
                    <a:pt x="7828" y="3732"/>
                    <a:pt x="7858" y="3737"/>
                  </a:cubicBezTo>
                  <a:cubicBezTo>
                    <a:pt x="7862" y="3738"/>
                    <a:pt x="7866" y="3739"/>
                    <a:pt x="7870" y="3739"/>
                  </a:cubicBezTo>
                  <a:cubicBezTo>
                    <a:pt x="7890" y="3739"/>
                    <a:pt x="7908" y="3727"/>
                    <a:pt x="7923" y="3708"/>
                  </a:cubicBezTo>
                  <a:cubicBezTo>
                    <a:pt x="7923" y="3708"/>
                    <a:pt x="7941" y="3672"/>
                    <a:pt x="7976" y="3613"/>
                  </a:cubicBezTo>
                  <a:cubicBezTo>
                    <a:pt x="8230" y="3182"/>
                    <a:pt x="8508" y="2768"/>
                    <a:pt x="8810" y="2366"/>
                  </a:cubicBezTo>
                  <a:cubicBezTo>
                    <a:pt x="8975" y="2135"/>
                    <a:pt x="9165" y="1922"/>
                    <a:pt x="9371" y="1727"/>
                  </a:cubicBezTo>
                  <a:cubicBezTo>
                    <a:pt x="9550" y="1561"/>
                    <a:pt x="9717" y="1461"/>
                    <a:pt x="9834" y="1461"/>
                  </a:cubicBezTo>
                  <a:cubicBezTo>
                    <a:pt x="9838" y="1461"/>
                    <a:pt x="9841" y="1461"/>
                    <a:pt x="9844" y="1461"/>
                  </a:cubicBezTo>
                  <a:cubicBezTo>
                    <a:pt x="9874" y="1461"/>
                    <a:pt x="9898" y="1461"/>
                    <a:pt x="9921" y="1473"/>
                  </a:cubicBezTo>
                  <a:cubicBezTo>
                    <a:pt x="9975" y="1497"/>
                    <a:pt x="10016" y="1544"/>
                    <a:pt x="10034" y="1597"/>
                  </a:cubicBezTo>
                  <a:cubicBezTo>
                    <a:pt x="10063" y="1692"/>
                    <a:pt x="10075" y="1792"/>
                    <a:pt x="10075" y="1887"/>
                  </a:cubicBezTo>
                  <a:cubicBezTo>
                    <a:pt x="10075" y="2324"/>
                    <a:pt x="9892" y="3016"/>
                    <a:pt x="9703" y="3596"/>
                  </a:cubicBezTo>
                  <a:cubicBezTo>
                    <a:pt x="9614" y="3885"/>
                    <a:pt x="9519" y="4145"/>
                    <a:pt x="9448" y="4335"/>
                  </a:cubicBezTo>
                  <a:cubicBezTo>
                    <a:pt x="9419" y="4429"/>
                    <a:pt x="9389" y="4506"/>
                    <a:pt x="9366" y="4553"/>
                  </a:cubicBezTo>
                  <a:cubicBezTo>
                    <a:pt x="9348" y="4607"/>
                    <a:pt x="9336" y="4636"/>
                    <a:pt x="9336" y="4636"/>
                  </a:cubicBezTo>
                  <a:cubicBezTo>
                    <a:pt x="9324" y="4666"/>
                    <a:pt x="9336" y="4689"/>
                    <a:pt x="9360" y="4707"/>
                  </a:cubicBezTo>
                  <a:cubicBezTo>
                    <a:pt x="9370" y="4714"/>
                    <a:pt x="9380" y="4718"/>
                    <a:pt x="9391" y="4718"/>
                  </a:cubicBezTo>
                  <a:cubicBezTo>
                    <a:pt x="9406" y="4718"/>
                    <a:pt x="9420" y="4711"/>
                    <a:pt x="9431" y="4701"/>
                  </a:cubicBezTo>
                  <a:lnTo>
                    <a:pt x="9490" y="4642"/>
                  </a:lnTo>
                  <a:cubicBezTo>
                    <a:pt x="9626" y="4512"/>
                    <a:pt x="9963" y="4193"/>
                    <a:pt x="10329" y="3903"/>
                  </a:cubicBezTo>
                  <a:cubicBezTo>
                    <a:pt x="10507" y="3761"/>
                    <a:pt x="10690" y="3637"/>
                    <a:pt x="10879" y="3525"/>
                  </a:cubicBezTo>
                  <a:cubicBezTo>
                    <a:pt x="11009" y="3436"/>
                    <a:pt x="11157" y="3383"/>
                    <a:pt x="11311" y="3365"/>
                  </a:cubicBezTo>
                  <a:cubicBezTo>
                    <a:pt x="11352" y="3365"/>
                    <a:pt x="11393" y="3377"/>
                    <a:pt x="11423" y="3400"/>
                  </a:cubicBezTo>
                  <a:cubicBezTo>
                    <a:pt x="11441" y="3412"/>
                    <a:pt x="11453" y="3430"/>
                    <a:pt x="11459" y="3448"/>
                  </a:cubicBezTo>
                  <a:cubicBezTo>
                    <a:pt x="11464" y="3483"/>
                    <a:pt x="11470" y="3513"/>
                    <a:pt x="11470" y="3548"/>
                  </a:cubicBezTo>
                  <a:cubicBezTo>
                    <a:pt x="11470" y="3720"/>
                    <a:pt x="11388" y="3998"/>
                    <a:pt x="11263" y="4311"/>
                  </a:cubicBezTo>
                  <a:lnTo>
                    <a:pt x="11263" y="4299"/>
                  </a:lnTo>
                  <a:cubicBezTo>
                    <a:pt x="11056" y="4802"/>
                    <a:pt x="10820" y="5292"/>
                    <a:pt x="10554" y="5771"/>
                  </a:cubicBezTo>
                  <a:cubicBezTo>
                    <a:pt x="10436" y="5990"/>
                    <a:pt x="10329" y="6179"/>
                    <a:pt x="10247" y="6315"/>
                  </a:cubicBezTo>
                  <a:cubicBezTo>
                    <a:pt x="10193" y="6410"/>
                    <a:pt x="10158" y="6475"/>
                    <a:pt x="10140" y="6504"/>
                  </a:cubicBezTo>
                  <a:lnTo>
                    <a:pt x="3359" y="8059"/>
                  </a:lnTo>
                  <a:lnTo>
                    <a:pt x="3240" y="8042"/>
                  </a:lnTo>
                  <a:cubicBezTo>
                    <a:pt x="2667" y="7953"/>
                    <a:pt x="2099" y="7835"/>
                    <a:pt x="1538" y="7687"/>
                  </a:cubicBezTo>
                  <a:cubicBezTo>
                    <a:pt x="1242" y="7610"/>
                    <a:pt x="952" y="7509"/>
                    <a:pt x="674" y="7374"/>
                  </a:cubicBezTo>
                  <a:cubicBezTo>
                    <a:pt x="574" y="7332"/>
                    <a:pt x="485" y="7273"/>
                    <a:pt x="408" y="7196"/>
                  </a:cubicBezTo>
                  <a:cubicBezTo>
                    <a:pt x="361" y="7161"/>
                    <a:pt x="331" y="7102"/>
                    <a:pt x="326" y="7037"/>
                  </a:cubicBezTo>
                  <a:cubicBezTo>
                    <a:pt x="326" y="7019"/>
                    <a:pt x="326" y="7001"/>
                    <a:pt x="331" y="6989"/>
                  </a:cubicBezTo>
                  <a:cubicBezTo>
                    <a:pt x="355" y="6918"/>
                    <a:pt x="402" y="6859"/>
                    <a:pt x="456" y="6818"/>
                  </a:cubicBezTo>
                  <a:cubicBezTo>
                    <a:pt x="568" y="6735"/>
                    <a:pt x="698" y="6688"/>
                    <a:pt x="834" y="6664"/>
                  </a:cubicBezTo>
                  <a:cubicBezTo>
                    <a:pt x="1000" y="6634"/>
                    <a:pt x="1165" y="6623"/>
                    <a:pt x="1337" y="6623"/>
                  </a:cubicBezTo>
                  <a:cubicBezTo>
                    <a:pt x="1585" y="6623"/>
                    <a:pt x="1833" y="6640"/>
                    <a:pt x="2076" y="6676"/>
                  </a:cubicBezTo>
                  <a:cubicBezTo>
                    <a:pt x="2176" y="6694"/>
                    <a:pt x="2259" y="6705"/>
                    <a:pt x="2318" y="6717"/>
                  </a:cubicBezTo>
                  <a:lnTo>
                    <a:pt x="2413" y="6729"/>
                  </a:lnTo>
                  <a:cubicBezTo>
                    <a:pt x="2418" y="6731"/>
                    <a:pt x="2423" y="6731"/>
                    <a:pt x="2428" y="6731"/>
                  </a:cubicBezTo>
                  <a:cubicBezTo>
                    <a:pt x="2483" y="6731"/>
                    <a:pt x="2508" y="6650"/>
                    <a:pt x="2448" y="6623"/>
                  </a:cubicBezTo>
                  <a:lnTo>
                    <a:pt x="2348" y="6575"/>
                  </a:lnTo>
                  <a:cubicBezTo>
                    <a:pt x="1904" y="6362"/>
                    <a:pt x="1467" y="6126"/>
                    <a:pt x="1047" y="5866"/>
                  </a:cubicBezTo>
                  <a:cubicBezTo>
                    <a:pt x="810" y="5724"/>
                    <a:pt x="592" y="5558"/>
                    <a:pt x="385" y="5369"/>
                  </a:cubicBezTo>
                  <a:cubicBezTo>
                    <a:pt x="308" y="5298"/>
                    <a:pt x="243" y="5216"/>
                    <a:pt x="184" y="5133"/>
                  </a:cubicBezTo>
                  <a:cubicBezTo>
                    <a:pt x="142" y="5074"/>
                    <a:pt x="119" y="5003"/>
                    <a:pt x="113" y="4932"/>
                  </a:cubicBezTo>
                  <a:cubicBezTo>
                    <a:pt x="113" y="4890"/>
                    <a:pt x="125" y="4849"/>
                    <a:pt x="148" y="4813"/>
                  </a:cubicBezTo>
                  <a:cubicBezTo>
                    <a:pt x="184" y="4766"/>
                    <a:pt x="231" y="4731"/>
                    <a:pt x="284" y="4707"/>
                  </a:cubicBezTo>
                  <a:cubicBezTo>
                    <a:pt x="361" y="4683"/>
                    <a:pt x="438" y="4672"/>
                    <a:pt x="515" y="4672"/>
                  </a:cubicBezTo>
                  <a:cubicBezTo>
                    <a:pt x="769" y="4689"/>
                    <a:pt x="1017" y="4737"/>
                    <a:pt x="1254" y="4819"/>
                  </a:cubicBezTo>
                  <a:cubicBezTo>
                    <a:pt x="1668" y="4961"/>
                    <a:pt x="2070" y="5133"/>
                    <a:pt x="2454" y="5328"/>
                  </a:cubicBezTo>
                  <a:cubicBezTo>
                    <a:pt x="2625" y="5411"/>
                    <a:pt x="2773" y="5487"/>
                    <a:pt x="2874" y="5541"/>
                  </a:cubicBezTo>
                  <a:lnTo>
                    <a:pt x="2992" y="5606"/>
                  </a:lnTo>
                  <a:lnTo>
                    <a:pt x="3033" y="5629"/>
                  </a:lnTo>
                  <a:cubicBezTo>
                    <a:pt x="3045" y="5636"/>
                    <a:pt x="3057" y="5640"/>
                    <a:pt x="3068" y="5640"/>
                  </a:cubicBezTo>
                  <a:cubicBezTo>
                    <a:pt x="3084" y="5640"/>
                    <a:pt x="3100" y="5632"/>
                    <a:pt x="3110" y="5618"/>
                  </a:cubicBezTo>
                  <a:cubicBezTo>
                    <a:pt x="3128" y="5594"/>
                    <a:pt x="3122" y="5564"/>
                    <a:pt x="3104" y="5541"/>
                  </a:cubicBezTo>
                  <a:lnTo>
                    <a:pt x="3022" y="5464"/>
                  </a:lnTo>
                  <a:cubicBezTo>
                    <a:pt x="2844" y="5281"/>
                    <a:pt x="2401" y="4808"/>
                    <a:pt x="1999" y="4305"/>
                  </a:cubicBezTo>
                  <a:cubicBezTo>
                    <a:pt x="1804" y="4074"/>
                    <a:pt x="1626" y="3826"/>
                    <a:pt x="1467" y="3566"/>
                  </a:cubicBezTo>
                  <a:cubicBezTo>
                    <a:pt x="1331" y="3335"/>
                    <a:pt x="1248" y="3123"/>
                    <a:pt x="1248" y="2992"/>
                  </a:cubicBezTo>
                  <a:cubicBezTo>
                    <a:pt x="1242" y="2933"/>
                    <a:pt x="1266" y="2880"/>
                    <a:pt x="1307" y="2839"/>
                  </a:cubicBezTo>
                  <a:cubicBezTo>
                    <a:pt x="1348" y="2803"/>
                    <a:pt x="1403" y="2784"/>
                    <a:pt x="1456" y="2784"/>
                  </a:cubicBezTo>
                  <a:cubicBezTo>
                    <a:pt x="1464" y="2784"/>
                    <a:pt x="1471" y="2785"/>
                    <a:pt x="1478" y="2786"/>
                  </a:cubicBezTo>
                  <a:cubicBezTo>
                    <a:pt x="1656" y="2786"/>
                    <a:pt x="1922" y="2886"/>
                    <a:pt x="2218" y="3040"/>
                  </a:cubicBezTo>
                  <a:cubicBezTo>
                    <a:pt x="2685" y="3306"/>
                    <a:pt x="3128" y="3601"/>
                    <a:pt x="3548" y="3927"/>
                  </a:cubicBezTo>
                  <a:cubicBezTo>
                    <a:pt x="3743" y="4074"/>
                    <a:pt x="3914" y="4210"/>
                    <a:pt x="4033" y="4305"/>
                  </a:cubicBezTo>
                  <a:cubicBezTo>
                    <a:pt x="4092" y="4352"/>
                    <a:pt x="4139" y="4394"/>
                    <a:pt x="4169" y="4417"/>
                  </a:cubicBezTo>
                  <a:lnTo>
                    <a:pt x="4216" y="4459"/>
                  </a:lnTo>
                  <a:cubicBezTo>
                    <a:pt x="4228" y="4469"/>
                    <a:pt x="4241" y="4474"/>
                    <a:pt x="4254" y="4474"/>
                  </a:cubicBezTo>
                  <a:cubicBezTo>
                    <a:pt x="4293" y="4474"/>
                    <a:pt x="4328" y="4434"/>
                    <a:pt x="4310" y="4394"/>
                  </a:cubicBezTo>
                  <a:lnTo>
                    <a:pt x="4263" y="4287"/>
                  </a:lnTo>
                  <a:cubicBezTo>
                    <a:pt x="4151" y="4045"/>
                    <a:pt x="3885" y="3436"/>
                    <a:pt x="3642" y="2780"/>
                  </a:cubicBezTo>
                  <a:cubicBezTo>
                    <a:pt x="3524" y="2454"/>
                    <a:pt x="3406" y="2117"/>
                    <a:pt x="3323" y="1804"/>
                  </a:cubicBezTo>
                  <a:cubicBezTo>
                    <a:pt x="3246" y="1550"/>
                    <a:pt x="3205" y="1284"/>
                    <a:pt x="3187" y="1018"/>
                  </a:cubicBezTo>
                  <a:cubicBezTo>
                    <a:pt x="3187" y="947"/>
                    <a:pt x="3199" y="882"/>
                    <a:pt x="3211" y="823"/>
                  </a:cubicBezTo>
                  <a:cubicBezTo>
                    <a:pt x="3223" y="781"/>
                    <a:pt x="3246" y="740"/>
                    <a:pt x="3276" y="716"/>
                  </a:cubicBezTo>
                  <a:cubicBezTo>
                    <a:pt x="3299" y="698"/>
                    <a:pt x="3323" y="693"/>
                    <a:pt x="3347" y="693"/>
                  </a:cubicBezTo>
                  <a:cubicBezTo>
                    <a:pt x="3447" y="704"/>
                    <a:pt x="3548" y="752"/>
                    <a:pt x="3625" y="817"/>
                  </a:cubicBezTo>
                  <a:cubicBezTo>
                    <a:pt x="3897" y="1018"/>
                    <a:pt x="4139" y="1254"/>
                    <a:pt x="4358" y="1508"/>
                  </a:cubicBezTo>
                  <a:cubicBezTo>
                    <a:pt x="4760" y="1958"/>
                    <a:pt x="5186" y="2514"/>
                    <a:pt x="5511" y="2957"/>
                  </a:cubicBezTo>
                  <a:cubicBezTo>
                    <a:pt x="5676" y="3176"/>
                    <a:pt x="5812" y="3371"/>
                    <a:pt x="5907" y="3507"/>
                  </a:cubicBezTo>
                  <a:cubicBezTo>
                    <a:pt x="6007" y="3643"/>
                    <a:pt x="6061" y="3732"/>
                    <a:pt x="6061" y="3732"/>
                  </a:cubicBezTo>
                  <a:cubicBezTo>
                    <a:pt x="6075" y="3746"/>
                    <a:pt x="6094" y="3757"/>
                    <a:pt x="6113" y="3757"/>
                  </a:cubicBezTo>
                  <a:cubicBezTo>
                    <a:pt x="6117" y="3757"/>
                    <a:pt x="6121" y="3756"/>
                    <a:pt x="6126" y="3755"/>
                  </a:cubicBezTo>
                  <a:cubicBezTo>
                    <a:pt x="6155" y="3743"/>
                    <a:pt x="6167" y="3720"/>
                    <a:pt x="6167" y="3696"/>
                  </a:cubicBezTo>
                  <a:lnTo>
                    <a:pt x="6167" y="3672"/>
                  </a:lnTo>
                  <a:cubicBezTo>
                    <a:pt x="6167" y="3519"/>
                    <a:pt x="6173" y="2644"/>
                    <a:pt x="6267" y="1798"/>
                  </a:cubicBezTo>
                  <a:cubicBezTo>
                    <a:pt x="6303" y="1414"/>
                    <a:pt x="6380" y="1024"/>
                    <a:pt x="6486" y="651"/>
                  </a:cubicBezTo>
                  <a:cubicBezTo>
                    <a:pt x="6528" y="515"/>
                    <a:pt x="6587" y="391"/>
                    <a:pt x="6664" y="273"/>
                  </a:cubicBezTo>
                  <a:cubicBezTo>
                    <a:pt x="6705" y="202"/>
                    <a:pt x="6782" y="149"/>
                    <a:pt x="6865" y="125"/>
                  </a:cubicBezTo>
                  <a:close/>
                  <a:moveTo>
                    <a:pt x="6853" y="1"/>
                  </a:moveTo>
                  <a:cubicBezTo>
                    <a:pt x="6735" y="30"/>
                    <a:pt x="6634" y="101"/>
                    <a:pt x="6575" y="202"/>
                  </a:cubicBezTo>
                  <a:cubicBezTo>
                    <a:pt x="6445" y="385"/>
                    <a:pt x="6350" y="675"/>
                    <a:pt x="6279" y="1018"/>
                  </a:cubicBezTo>
                  <a:cubicBezTo>
                    <a:pt x="6096" y="1875"/>
                    <a:pt x="6066" y="3057"/>
                    <a:pt x="6055" y="3507"/>
                  </a:cubicBezTo>
                  <a:cubicBezTo>
                    <a:pt x="5877" y="3247"/>
                    <a:pt x="5475" y="2691"/>
                    <a:pt x="5032" y="2129"/>
                  </a:cubicBezTo>
                  <a:cubicBezTo>
                    <a:pt x="4748" y="1757"/>
                    <a:pt x="4441" y="1408"/>
                    <a:pt x="4109" y="1071"/>
                  </a:cubicBezTo>
                  <a:cubicBezTo>
                    <a:pt x="3985" y="941"/>
                    <a:pt x="3843" y="823"/>
                    <a:pt x="3696" y="716"/>
                  </a:cubicBezTo>
                  <a:cubicBezTo>
                    <a:pt x="3601" y="639"/>
                    <a:pt x="3477" y="592"/>
                    <a:pt x="3353" y="574"/>
                  </a:cubicBezTo>
                  <a:cubicBezTo>
                    <a:pt x="3299" y="574"/>
                    <a:pt x="3252" y="592"/>
                    <a:pt x="3211" y="622"/>
                  </a:cubicBezTo>
                  <a:cubicBezTo>
                    <a:pt x="3158" y="663"/>
                    <a:pt x="3122" y="722"/>
                    <a:pt x="3104" y="787"/>
                  </a:cubicBezTo>
                  <a:cubicBezTo>
                    <a:pt x="3087" y="864"/>
                    <a:pt x="3075" y="941"/>
                    <a:pt x="3075" y="1018"/>
                  </a:cubicBezTo>
                  <a:cubicBezTo>
                    <a:pt x="3075" y="1272"/>
                    <a:pt x="3152" y="1609"/>
                    <a:pt x="3258" y="1970"/>
                  </a:cubicBezTo>
                  <a:cubicBezTo>
                    <a:pt x="3495" y="2797"/>
                    <a:pt x="3914" y="3779"/>
                    <a:pt x="4104" y="4210"/>
                  </a:cubicBezTo>
                  <a:cubicBezTo>
                    <a:pt x="3903" y="4051"/>
                    <a:pt x="3571" y="3791"/>
                    <a:pt x="3205" y="3525"/>
                  </a:cubicBezTo>
                  <a:cubicBezTo>
                    <a:pt x="2909" y="3312"/>
                    <a:pt x="2602" y="3117"/>
                    <a:pt x="2283" y="2939"/>
                  </a:cubicBezTo>
                  <a:cubicBezTo>
                    <a:pt x="1981" y="2780"/>
                    <a:pt x="1703" y="2673"/>
                    <a:pt x="1490" y="2667"/>
                  </a:cubicBezTo>
                  <a:cubicBezTo>
                    <a:pt x="1396" y="2667"/>
                    <a:pt x="1307" y="2697"/>
                    <a:pt x="1236" y="2756"/>
                  </a:cubicBezTo>
                  <a:cubicBezTo>
                    <a:pt x="1171" y="2815"/>
                    <a:pt x="1136" y="2904"/>
                    <a:pt x="1136" y="2992"/>
                  </a:cubicBezTo>
                  <a:cubicBezTo>
                    <a:pt x="1141" y="3111"/>
                    <a:pt x="1171" y="3229"/>
                    <a:pt x="1224" y="3335"/>
                  </a:cubicBezTo>
                  <a:cubicBezTo>
                    <a:pt x="1408" y="3767"/>
                    <a:pt x="1857" y="4340"/>
                    <a:pt x="2265" y="4802"/>
                  </a:cubicBezTo>
                  <a:cubicBezTo>
                    <a:pt x="2454" y="5020"/>
                    <a:pt x="2631" y="5216"/>
                    <a:pt x="2767" y="5357"/>
                  </a:cubicBezTo>
                  <a:cubicBezTo>
                    <a:pt x="2602" y="5269"/>
                    <a:pt x="2383" y="5162"/>
                    <a:pt x="2141" y="5050"/>
                  </a:cubicBezTo>
                  <a:cubicBezTo>
                    <a:pt x="1863" y="4926"/>
                    <a:pt x="1585" y="4813"/>
                    <a:pt x="1295" y="4719"/>
                  </a:cubicBezTo>
                  <a:cubicBezTo>
                    <a:pt x="1047" y="4630"/>
                    <a:pt x="787" y="4577"/>
                    <a:pt x="521" y="4565"/>
                  </a:cubicBezTo>
                  <a:cubicBezTo>
                    <a:pt x="508" y="4564"/>
                    <a:pt x="496" y="4564"/>
                    <a:pt x="484" y="4564"/>
                  </a:cubicBezTo>
                  <a:cubicBezTo>
                    <a:pt x="403" y="4564"/>
                    <a:pt x="326" y="4581"/>
                    <a:pt x="249" y="4607"/>
                  </a:cubicBezTo>
                  <a:cubicBezTo>
                    <a:pt x="172" y="4636"/>
                    <a:pt x="101" y="4683"/>
                    <a:pt x="54" y="4754"/>
                  </a:cubicBezTo>
                  <a:cubicBezTo>
                    <a:pt x="18" y="4808"/>
                    <a:pt x="0" y="4873"/>
                    <a:pt x="0" y="4938"/>
                  </a:cubicBezTo>
                  <a:cubicBezTo>
                    <a:pt x="6" y="5044"/>
                    <a:pt x="48" y="5150"/>
                    <a:pt x="113" y="5233"/>
                  </a:cubicBezTo>
                  <a:cubicBezTo>
                    <a:pt x="272" y="5440"/>
                    <a:pt x="462" y="5612"/>
                    <a:pt x="668" y="5759"/>
                  </a:cubicBezTo>
                  <a:cubicBezTo>
                    <a:pt x="1106" y="6061"/>
                    <a:pt x="1567" y="6327"/>
                    <a:pt x="2040" y="6558"/>
                  </a:cubicBezTo>
                  <a:cubicBezTo>
                    <a:pt x="1810" y="6528"/>
                    <a:pt x="1573" y="6510"/>
                    <a:pt x="1337" y="6510"/>
                  </a:cubicBezTo>
                  <a:cubicBezTo>
                    <a:pt x="1317" y="6510"/>
                    <a:pt x="1298" y="6510"/>
                    <a:pt x="1279" y="6510"/>
                  </a:cubicBezTo>
                  <a:cubicBezTo>
                    <a:pt x="1067" y="6510"/>
                    <a:pt x="857" y="6539"/>
                    <a:pt x="657" y="6593"/>
                  </a:cubicBezTo>
                  <a:cubicBezTo>
                    <a:pt x="556" y="6623"/>
                    <a:pt x="467" y="6670"/>
                    <a:pt x="391" y="6729"/>
                  </a:cubicBezTo>
                  <a:cubicBezTo>
                    <a:pt x="314" y="6782"/>
                    <a:pt x="255" y="6859"/>
                    <a:pt x="225" y="6948"/>
                  </a:cubicBezTo>
                  <a:cubicBezTo>
                    <a:pt x="213" y="6977"/>
                    <a:pt x="207" y="7007"/>
                    <a:pt x="207" y="7037"/>
                  </a:cubicBezTo>
                  <a:cubicBezTo>
                    <a:pt x="207" y="7090"/>
                    <a:pt x="225" y="7143"/>
                    <a:pt x="249" y="7184"/>
                  </a:cubicBezTo>
                  <a:cubicBezTo>
                    <a:pt x="314" y="7279"/>
                    <a:pt x="402" y="7356"/>
                    <a:pt x="503" y="7415"/>
                  </a:cubicBezTo>
                  <a:cubicBezTo>
                    <a:pt x="745" y="7551"/>
                    <a:pt x="1005" y="7657"/>
                    <a:pt x="1272" y="7734"/>
                  </a:cubicBezTo>
                  <a:cubicBezTo>
                    <a:pt x="2182" y="8012"/>
                    <a:pt x="3353" y="8178"/>
                    <a:pt x="3353" y="8178"/>
                  </a:cubicBezTo>
                  <a:lnTo>
                    <a:pt x="3376" y="8178"/>
                  </a:lnTo>
                  <a:lnTo>
                    <a:pt x="10187" y="6617"/>
                  </a:lnTo>
                  <a:cubicBezTo>
                    <a:pt x="10205" y="6611"/>
                    <a:pt x="10217" y="6599"/>
                    <a:pt x="10223" y="6587"/>
                  </a:cubicBezTo>
                  <a:cubicBezTo>
                    <a:pt x="10223" y="6587"/>
                    <a:pt x="10566" y="6014"/>
                    <a:pt x="10903" y="5351"/>
                  </a:cubicBezTo>
                  <a:cubicBezTo>
                    <a:pt x="11074" y="5020"/>
                    <a:pt x="11246" y="4660"/>
                    <a:pt x="11376" y="4340"/>
                  </a:cubicBezTo>
                  <a:cubicBezTo>
                    <a:pt x="11506" y="4021"/>
                    <a:pt x="11589" y="3737"/>
                    <a:pt x="11589" y="3536"/>
                  </a:cubicBezTo>
                  <a:cubicBezTo>
                    <a:pt x="11595" y="3489"/>
                    <a:pt x="11583" y="3442"/>
                    <a:pt x="11571" y="3395"/>
                  </a:cubicBezTo>
                  <a:lnTo>
                    <a:pt x="11571" y="3395"/>
                  </a:lnTo>
                  <a:lnTo>
                    <a:pt x="11583" y="3406"/>
                  </a:lnTo>
                  <a:cubicBezTo>
                    <a:pt x="11571" y="3365"/>
                    <a:pt x="11541" y="3324"/>
                    <a:pt x="11512" y="3300"/>
                  </a:cubicBezTo>
                  <a:cubicBezTo>
                    <a:pt x="11459" y="3259"/>
                    <a:pt x="11393" y="3241"/>
                    <a:pt x="11328" y="3241"/>
                  </a:cubicBezTo>
                  <a:cubicBezTo>
                    <a:pt x="11163" y="3241"/>
                    <a:pt x="10968" y="3335"/>
                    <a:pt x="10755" y="3465"/>
                  </a:cubicBezTo>
                  <a:cubicBezTo>
                    <a:pt x="10317" y="3732"/>
                    <a:pt x="9815" y="4181"/>
                    <a:pt x="9549" y="4429"/>
                  </a:cubicBezTo>
                  <a:cubicBezTo>
                    <a:pt x="9626" y="4240"/>
                    <a:pt x="9726" y="3950"/>
                    <a:pt x="9827" y="3625"/>
                  </a:cubicBezTo>
                  <a:cubicBezTo>
                    <a:pt x="10016" y="3046"/>
                    <a:pt x="10199" y="2354"/>
                    <a:pt x="10199" y="1887"/>
                  </a:cubicBezTo>
                  <a:cubicBezTo>
                    <a:pt x="10199" y="1775"/>
                    <a:pt x="10187" y="1662"/>
                    <a:pt x="10152" y="1556"/>
                  </a:cubicBezTo>
                  <a:cubicBezTo>
                    <a:pt x="10122" y="1467"/>
                    <a:pt x="10057" y="1396"/>
                    <a:pt x="9969" y="1361"/>
                  </a:cubicBezTo>
                  <a:cubicBezTo>
                    <a:pt x="9940" y="1351"/>
                    <a:pt x="9911" y="1341"/>
                    <a:pt x="9879" y="1341"/>
                  </a:cubicBezTo>
                  <a:cubicBezTo>
                    <a:pt x="9871" y="1341"/>
                    <a:pt x="9864" y="1342"/>
                    <a:pt x="9856" y="1343"/>
                  </a:cubicBezTo>
                  <a:cubicBezTo>
                    <a:pt x="9744" y="1349"/>
                    <a:pt x="9638" y="1384"/>
                    <a:pt x="9549" y="1449"/>
                  </a:cubicBezTo>
                  <a:cubicBezTo>
                    <a:pt x="9330" y="1597"/>
                    <a:pt x="9135" y="1780"/>
                    <a:pt x="8969" y="1981"/>
                  </a:cubicBezTo>
                  <a:cubicBezTo>
                    <a:pt x="8585" y="2460"/>
                    <a:pt x="8236" y="2963"/>
                    <a:pt x="7923" y="3489"/>
                  </a:cubicBezTo>
                  <a:cubicBezTo>
                    <a:pt x="7899" y="3176"/>
                    <a:pt x="7834" y="2519"/>
                    <a:pt x="7722" y="1863"/>
                  </a:cubicBezTo>
                  <a:cubicBezTo>
                    <a:pt x="7657" y="1438"/>
                    <a:pt x="7556" y="1012"/>
                    <a:pt x="7420" y="604"/>
                  </a:cubicBezTo>
                  <a:cubicBezTo>
                    <a:pt x="7367" y="456"/>
                    <a:pt x="7290" y="308"/>
                    <a:pt x="7196" y="178"/>
                  </a:cubicBezTo>
                  <a:cubicBezTo>
                    <a:pt x="7160" y="131"/>
                    <a:pt x="7113" y="90"/>
                    <a:pt x="7060" y="54"/>
                  </a:cubicBezTo>
                  <a:cubicBezTo>
                    <a:pt x="7012" y="19"/>
                    <a:pt x="6953" y="1"/>
                    <a:pt x="6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504754" y="-304277"/>
              <a:ext cx="1567776" cy="696544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571369" y="-439520"/>
              <a:ext cx="1974110" cy="837825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749881" y="-47075"/>
              <a:ext cx="1650492" cy="445377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560099" y="-450790"/>
              <a:ext cx="1997255" cy="860969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93" name="Google Shape;293;p2"/>
          <p:cNvSpPr/>
          <p:nvPr/>
        </p:nvSpPr>
        <p:spPr>
          <a:xfrm>
            <a:off x="4564951" y="4326170"/>
            <a:ext cx="442459" cy="230739"/>
          </a:xfrm>
          <a:custGeom>
            <a:avLst/>
            <a:gdLst/>
            <a:ahLst/>
            <a:cxnLst/>
            <a:rect l="l" t="t" r="r" b="b"/>
            <a:pathLst>
              <a:path w="4397" h="2293" extrusionOk="0">
                <a:moveTo>
                  <a:pt x="1382" y="1"/>
                </a:moveTo>
                <a:cubicBezTo>
                  <a:pt x="1362" y="1"/>
                  <a:pt x="1345" y="9"/>
                  <a:pt x="1331" y="28"/>
                </a:cubicBezTo>
                <a:cubicBezTo>
                  <a:pt x="1283" y="93"/>
                  <a:pt x="1260" y="176"/>
                  <a:pt x="1254" y="259"/>
                </a:cubicBezTo>
                <a:cubicBezTo>
                  <a:pt x="1230" y="542"/>
                  <a:pt x="1277" y="814"/>
                  <a:pt x="1295" y="1098"/>
                </a:cubicBezTo>
                <a:cubicBezTo>
                  <a:pt x="1295" y="1134"/>
                  <a:pt x="1268" y="1156"/>
                  <a:pt x="1238" y="1156"/>
                </a:cubicBezTo>
                <a:cubicBezTo>
                  <a:pt x="1223" y="1156"/>
                  <a:pt x="1208" y="1151"/>
                  <a:pt x="1195" y="1140"/>
                </a:cubicBezTo>
                <a:cubicBezTo>
                  <a:pt x="1041" y="976"/>
                  <a:pt x="776" y="718"/>
                  <a:pt x="515" y="718"/>
                </a:cubicBezTo>
                <a:cubicBezTo>
                  <a:pt x="475" y="718"/>
                  <a:pt x="436" y="724"/>
                  <a:pt x="396" y="738"/>
                </a:cubicBezTo>
                <a:cubicBezTo>
                  <a:pt x="0" y="868"/>
                  <a:pt x="231" y="1234"/>
                  <a:pt x="414" y="1435"/>
                </a:cubicBezTo>
                <a:cubicBezTo>
                  <a:pt x="580" y="1624"/>
                  <a:pt x="763" y="1831"/>
                  <a:pt x="1005" y="1938"/>
                </a:cubicBezTo>
                <a:cubicBezTo>
                  <a:pt x="1058" y="1866"/>
                  <a:pt x="1114" y="1836"/>
                  <a:pt x="1177" y="1836"/>
                </a:cubicBezTo>
                <a:cubicBezTo>
                  <a:pt x="1232" y="1836"/>
                  <a:pt x="1293" y="1860"/>
                  <a:pt x="1360" y="1902"/>
                </a:cubicBezTo>
                <a:cubicBezTo>
                  <a:pt x="1366" y="1885"/>
                  <a:pt x="1378" y="1867"/>
                  <a:pt x="1390" y="1837"/>
                </a:cubicBezTo>
                <a:cubicBezTo>
                  <a:pt x="1399" y="1819"/>
                  <a:pt x="1415" y="1811"/>
                  <a:pt x="1435" y="1811"/>
                </a:cubicBezTo>
                <a:cubicBezTo>
                  <a:pt x="1441" y="1811"/>
                  <a:pt x="1448" y="1812"/>
                  <a:pt x="1455" y="1814"/>
                </a:cubicBezTo>
                <a:cubicBezTo>
                  <a:pt x="1537" y="1849"/>
                  <a:pt x="1614" y="1896"/>
                  <a:pt x="1685" y="1950"/>
                </a:cubicBezTo>
                <a:cubicBezTo>
                  <a:pt x="1723" y="1972"/>
                  <a:pt x="1754" y="1980"/>
                  <a:pt x="1782" y="1980"/>
                </a:cubicBezTo>
                <a:cubicBezTo>
                  <a:pt x="1853" y="1980"/>
                  <a:pt x="1903" y="1928"/>
                  <a:pt x="1975" y="1902"/>
                </a:cubicBezTo>
                <a:cubicBezTo>
                  <a:pt x="1994" y="1894"/>
                  <a:pt x="2014" y="1890"/>
                  <a:pt x="2033" y="1890"/>
                </a:cubicBezTo>
                <a:cubicBezTo>
                  <a:pt x="2108" y="1890"/>
                  <a:pt x="2180" y="1943"/>
                  <a:pt x="2241" y="1961"/>
                </a:cubicBezTo>
                <a:cubicBezTo>
                  <a:pt x="2276" y="1972"/>
                  <a:pt x="2303" y="1976"/>
                  <a:pt x="2325" y="1976"/>
                </a:cubicBezTo>
                <a:cubicBezTo>
                  <a:pt x="2411" y="1976"/>
                  <a:pt x="2409" y="1908"/>
                  <a:pt x="2513" y="1908"/>
                </a:cubicBezTo>
                <a:cubicBezTo>
                  <a:pt x="2608" y="1908"/>
                  <a:pt x="2703" y="1953"/>
                  <a:pt x="2798" y="1953"/>
                </a:cubicBezTo>
                <a:cubicBezTo>
                  <a:pt x="2827" y="1953"/>
                  <a:pt x="2856" y="1949"/>
                  <a:pt x="2885" y="1938"/>
                </a:cubicBezTo>
                <a:cubicBezTo>
                  <a:pt x="2911" y="1933"/>
                  <a:pt x="2991" y="1887"/>
                  <a:pt x="3042" y="1887"/>
                </a:cubicBezTo>
                <a:cubicBezTo>
                  <a:pt x="3050" y="1887"/>
                  <a:pt x="3057" y="1888"/>
                  <a:pt x="3063" y="1890"/>
                </a:cubicBezTo>
                <a:cubicBezTo>
                  <a:pt x="3157" y="1932"/>
                  <a:pt x="3228" y="2009"/>
                  <a:pt x="3252" y="2109"/>
                </a:cubicBezTo>
                <a:cubicBezTo>
                  <a:pt x="3284" y="2097"/>
                  <a:pt x="3311" y="2091"/>
                  <a:pt x="3335" y="2091"/>
                </a:cubicBezTo>
                <a:cubicBezTo>
                  <a:pt x="3428" y="2091"/>
                  <a:pt x="3465" y="2175"/>
                  <a:pt x="3465" y="2293"/>
                </a:cubicBezTo>
                <a:cubicBezTo>
                  <a:pt x="3755" y="2127"/>
                  <a:pt x="4003" y="1896"/>
                  <a:pt x="4186" y="1619"/>
                </a:cubicBezTo>
                <a:cubicBezTo>
                  <a:pt x="4269" y="1514"/>
                  <a:pt x="4397" y="1277"/>
                  <a:pt x="4197" y="1277"/>
                </a:cubicBezTo>
                <a:cubicBezTo>
                  <a:pt x="4181" y="1277"/>
                  <a:pt x="4164" y="1279"/>
                  <a:pt x="4145" y="1282"/>
                </a:cubicBezTo>
                <a:cubicBezTo>
                  <a:pt x="4009" y="1293"/>
                  <a:pt x="3885" y="1347"/>
                  <a:pt x="3778" y="1429"/>
                </a:cubicBezTo>
                <a:cubicBezTo>
                  <a:pt x="3766" y="1444"/>
                  <a:pt x="3752" y="1451"/>
                  <a:pt x="3737" y="1451"/>
                </a:cubicBezTo>
                <a:cubicBezTo>
                  <a:pt x="3695" y="1451"/>
                  <a:pt x="3654" y="1397"/>
                  <a:pt x="3690" y="1352"/>
                </a:cubicBezTo>
                <a:cubicBezTo>
                  <a:pt x="3808" y="1122"/>
                  <a:pt x="3914" y="797"/>
                  <a:pt x="3891" y="542"/>
                </a:cubicBezTo>
                <a:cubicBezTo>
                  <a:pt x="3881" y="422"/>
                  <a:pt x="3813" y="379"/>
                  <a:pt x="3725" y="379"/>
                </a:cubicBezTo>
                <a:cubicBezTo>
                  <a:pt x="3585" y="379"/>
                  <a:pt x="3394" y="490"/>
                  <a:pt x="3317" y="566"/>
                </a:cubicBezTo>
                <a:cubicBezTo>
                  <a:pt x="3157" y="732"/>
                  <a:pt x="3081" y="933"/>
                  <a:pt x="3004" y="1146"/>
                </a:cubicBezTo>
                <a:cubicBezTo>
                  <a:pt x="2994" y="1170"/>
                  <a:pt x="2967" y="1186"/>
                  <a:pt x="2941" y="1186"/>
                </a:cubicBezTo>
                <a:cubicBezTo>
                  <a:pt x="2918" y="1186"/>
                  <a:pt x="2897" y="1173"/>
                  <a:pt x="2891" y="1146"/>
                </a:cubicBezTo>
                <a:cubicBezTo>
                  <a:pt x="2856" y="885"/>
                  <a:pt x="2933" y="590"/>
                  <a:pt x="2838" y="330"/>
                </a:cubicBezTo>
                <a:cubicBezTo>
                  <a:pt x="2793" y="213"/>
                  <a:pt x="2733" y="169"/>
                  <a:pt x="2667" y="169"/>
                </a:cubicBezTo>
                <a:cubicBezTo>
                  <a:pt x="2517" y="169"/>
                  <a:pt x="2342" y="401"/>
                  <a:pt x="2276" y="525"/>
                </a:cubicBezTo>
                <a:cubicBezTo>
                  <a:pt x="2170" y="720"/>
                  <a:pt x="2117" y="945"/>
                  <a:pt x="2117" y="1163"/>
                </a:cubicBezTo>
                <a:cubicBezTo>
                  <a:pt x="2117" y="1201"/>
                  <a:pt x="2083" y="1227"/>
                  <a:pt x="2053" y="1227"/>
                </a:cubicBezTo>
                <a:cubicBezTo>
                  <a:pt x="2035" y="1227"/>
                  <a:pt x="2019" y="1218"/>
                  <a:pt x="2010" y="1199"/>
                </a:cubicBezTo>
                <a:cubicBezTo>
                  <a:pt x="1880" y="891"/>
                  <a:pt x="1857" y="566"/>
                  <a:pt x="1668" y="288"/>
                </a:cubicBezTo>
                <a:cubicBezTo>
                  <a:pt x="1643" y="248"/>
                  <a:pt x="1486" y="1"/>
                  <a:pt x="13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4" name="Google Shape;294;p2"/>
          <p:cNvSpPr/>
          <p:nvPr/>
        </p:nvSpPr>
        <p:spPr>
          <a:xfrm>
            <a:off x="4578636" y="4326975"/>
            <a:ext cx="424849" cy="200148"/>
          </a:xfrm>
          <a:custGeom>
            <a:avLst/>
            <a:gdLst/>
            <a:ahLst/>
            <a:cxnLst/>
            <a:rect l="l" t="t" r="r" b="b"/>
            <a:pathLst>
              <a:path w="4222" h="1989" extrusionOk="0">
                <a:moveTo>
                  <a:pt x="1286" y="0"/>
                </a:moveTo>
                <a:cubicBezTo>
                  <a:pt x="1275" y="0"/>
                  <a:pt x="1264" y="1"/>
                  <a:pt x="1254" y="2"/>
                </a:cubicBezTo>
                <a:cubicBezTo>
                  <a:pt x="1212" y="8"/>
                  <a:pt x="1171" y="32"/>
                  <a:pt x="1141" y="61"/>
                </a:cubicBezTo>
                <a:cubicBezTo>
                  <a:pt x="1088" y="115"/>
                  <a:pt x="1059" y="186"/>
                  <a:pt x="1047" y="257"/>
                </a:cubicBezTo>
                <a:cubicBezTo>
                  <a:pt x="1023" y="387"/>
                  <a:pt x="1017" y="523"/>
                  <a:pt x="1035" y="653"/>
                </a:cubicBezTo>
                <a:cubicBezTo>
                  <a:pt x="1047" y="818"/>
                  <a:pt x="1070" y="990"/>
                  <a:pt x="1106" y="1155"/>
                </a:cubicBezTo>
                <a:cubicBezTo>
                  <a:pt x="1017" y="1043"/>
                  <a:pt x="911" y="948"/>
                  <a:pt x="804" y="860"/>
                </a:cubicBezTo>
                <a:cubicBezTo>
                  <a:pt x="710" y="783"/>
                  <a:pt x="609" y="724"/>
                  <a:pt x="497" y="688"/>
                </a:cubicBezTo>
                <a:cubicBezTo>
                  <a:pt x="447" y="669"/>
                  <a:pt x="396" y="660"/>
                  <a:pt x="344" y="660"/>
                </a:cubicBezTo>
                <a:cubicBezTo>
                  <a:pt x="268" y="660"/>
                  <a:pt x="192" y="681"/>
                  <a:pt x="124" y="724"/>
                </a:cubicBezTo>
                <a:cubicBezTo>
                  <a:pt x="65" y="759"/>
                  <a:pt x="24" y="818"/>
                  <a:pt x="6" y="883"/>
                </a:cubicBezTo>
                <a:cubicBezTo>
                  <a:pt x="0" y="948"/>
                  <a:pt x="6" y="1013"/>
                  <a:pt x="30" y="1078"/>
                </a:cubicBezTo>
                <a:cubicBezTo>
                  <a:pt x="71" y="1185"/>
                  <a:pt x="130" y="1285"/>
                  <a:pt x="207" y="1374"/>
                </a:cubicBezTo>
                <a:cubicBezTo>
                  <a:pt x="355" y="1545"/>
                  <a:pt x="521" y="1693"/>
                  <a:pt x="704" y="1823"/>
                </a:cubicBezTo>
                <a:lnTo>
                  <a:pt x="716" y="1823"/>
                </a:lnTo>
                <a:lnTo>
                  <a:pt x="716" y="1812"/>
                </a:lnTo>
                <a:cubicBezTo>
                  <a:pt x="562" y="1658"/>
                  <a:pt x="414" y="1492"/>
                  <a:pt x="278" y="1315"/>
                </a:cubicBezTo>
                <a:cubicBezTo>
                  <a:pt x="213" y="1232"/>
                  <a:pt x="160" y="1143"/>
                  <a:pt x="124" y="1043"/>
                </a:cubicBezTo>
                <a:cubicBezTo>
                  <a:pt x="89" y="948"/>
                  <a:pt x="107" y="860"/>
                  <a:pt x="184" y="818"/>
                </a:cubicBezTo>
                <a:cubicBezTo>
                  <a:pt x="234" y="791"/>
                  <a:pt x="287" y="778"/>
                  <a:pt x="339" y="778"/>
                </a:cubicBezTo>
                <a:cubicBezTo>
                  <a:pt x="378" y="778"/>
                  <a:pt x="417" y="785"/>
                  <a:pt x="455" y="801"/>
                </a:cubicBezTo>
                <a:cubicBezTo>
                  <a:pt x="556" y="836"/>
                  <a:pt x="645" y="889"/>
                  <a:pt x="727" y="954"/>
                </a:cubicBezTo>
                <a:cubicBezTo>
                  <a:pt x="893" y="1090"/>
                  <a:pt x="1041" y="1250"/>
                  <a:pt x="1171" y="1421"/>
                </a:cubicBezTo>
                <a:cubicBezTo>
                  <a:pt x="1181" y="1436"/>
                  <a:pt x="1198" y="1447"/>
                  <a:pt x="1217" y="1447"/>
                </a:cubicBezTo>
                <a:cubicBezTo>
                  <a:pt x="1222" y="1447"/>
                  <a:pt x="1226" y="1446"/>
                  <a:pt x="1230" y="1445"/>
                </a:cubicBezTo>
                <a:cubicBezTo>
                  <a:pt x="1265" y="1433"/>
                  <a:pt x="1283" y="1404"/>
                  <a:pt x="1271" y="1368"/>
                </a:cubicBezTo>
                <a:cubicBezTo>
                  <a:pt x="1212" y="1132"/>
                  <a:pt x="1165" y="883"/>
                  <a:pt x="1141" y="641"/>
                </a:cubicBezTo>
                <a:cubicBezTo>
                  <a:pt x="1129" y="517"/>
                  <a:pt x="1135" y="398"/>
                  <a:pt x="1153" y="280"/>
                </a:cubicBezTo>
                <a:cubicBezTo>
                  <a:pt x="1165" y="227"/>
                  <a:pt x="1183" y="180"/>
                  <a:pt x="1218" y="144"/>
                </a:cubicBezTo>
                <a:cubicBezTo>
                  <a:pt x="1237" y="126"/>
                  <a:pt x="1260" y="114"/>
                  <a:pt x="1284" y="114"/>
                </a:cubicBezTo>
                <a:cubicBezTo>
                  <a:pt x="1298" y="114"/>
                  <a:pt x="1312" y="118"/>
                  <a:pt x="1325" y="127"/>
                </a:cubicBezTo>
                <a:cubicBezTo>
                  <a:pt x="1407" y="168"/>
                  <a:pt x="1472" y="280"/>
                  <a:pt x="1526" y="387"/>
                </a:cubicBezTo>
                <a:cubicBezTo>
                  <a:pt x="1579" y="499"/>
                  <a:pt x="1620" y="617"/>
                  <a:pt x="1656" y="730"/>
                </a:cubicBezTo>
                <a:cubicBezTo>
                  <a:pt x="1733" y="966"/>
                  <a:pt x="1792" y="1208"/>
                  <a:pt x="1839" y="1457"/>
                </a:cubicBezTo>
                <a:cubicBezTo>
                  <a:pt x="1845" y="1486"/>
                  <a:pt x="1871" y="1501"/>
                  <a:pt x="1898" y="1501"/>
                </a:cubicBezTo>
                <a:cubicBezTo>
                  <a:pt x="1925" y="1501"/>
                  <a:pt x="1951" y="1486"/>
                  <a:pt x="1957" y="1457"/>
                </a:cubicBezTo>
                <a:cubicBezTo>
                  <a:pt x="2005" y="1232"/>
                  <a:pt x="2064" y="1013"/>
                  <a:pt x="2140" y="801"/>
                </a:cubicBezTo>
                <a:cubicBezTo>
                  <a:pt x="2176" y="694"/>
                  <a:pt x="2217" y="594"/>
                  <a:pt x="2265" y="493"/>
                </a:cubicBezTo>
                <a:cubicBezTo>
                  <a:pt x="2306" y="393"/>
                  <a:pt x="2371" y="310"/>
                  <a:pt x="2448" y="245"/>
                </a:cubicBezTo>
                <a:cubicBezTo>
                  <a:pt x="2463" y="236"/>
                  <a:pt x="2480" y="231"/>
                  <a:pt x="2497" y="231"/>
                </a:cubicBezTo>
                <a:cubicBezTo>
                  <a:pt x="2514" y="231"/>
                  <a:pt x="2531" y="236"/>
                  <a:pt x="2543" y="245"/>
                </a:cubicBezTo>
                <a:cubicBezTo>
                  <a:pt x="2578" y="280"/>
                  <a:pt x="2608" y="316"/>
                  <a:pt x="2619" y="363"/>
                </a:cubicBezTo>
                <a:cubicBezTo>
                  <a:pt x="2655" y="464"/>
                  <a:pt x="2679" y="570"/>
                  <a:pt x="2684" y="682"/>
                </a:cubicBezTo>
                <a:cubicBezTo>
                  <a:pt x="2708" y="907"/>
                  <a:pt x="2714" y="1132"/>
                  <a:pt x="2696" y="1356"/>
                </a:cubicBezTo>
                <a:cubicBezTo>
                  <a:pt x="2696" y="1395"/>
                  <a:pt x="2727" y="1418"/>
                  <a:pt x="2757" y="1418"/>
                </a:cubicBezTo>
                <a:cubicBezTo>
                  <a:pt x="2778" y="1418"/>
                  <a:pt x="2799" y="1407"/>
                  <a:pt x="2809" y="1380"/>
                </a:cubicBezTo>
                <a:cubicBezTo>
                  <a:pt x="2897" y="1179"/>
                  <a:pt x="2992" y="978"/>
                  <a:pt x="3104" y="789"/>
                </a:cubicBezTo>
                <a:cubicBezTo>
                  <a:pt x="3163" y="700"/>
                  <a:pt x="3228" y="611"/>
                  <a:pt x="3299" y="529"/>
                </a:cubicBezTo>
                <a:cubicBezTo>
                  <a:pt x="3370" y="463"/>
                  <a:pt x="3447" y="397"/>
                  <a:pt x="3519" y="397"/>
                </a:cubicBezTo>
                <a:cubicBezTo>
                  <a:pt x="3524" y="397"/>
                  <a:pt x="3530" y="398"/>
                  <a:pt x="3536" y="398"/>
                </a:cubicBezTo>
                <a:cubicBezTo>
                  <a:pt x="3577" y="404"/>
                  <a:pt x="3607" y="428"/>
                  <a:pt x="3625" y="458"/>
                </a:cubicBezTo>
                <a:cubicBezTo>
                  <a:pt x="3642" y="505"/>
                  <a:pt x="3654" y="552"/>
                  <a:pt x="3648" y="600"/>
                </a:cubicBezTo>
                <a:cubicBezTo>
                  <a:pt x="3648" y="706"/>
                  <a:pt x="3630" y="812"/>
                  <a:pt x="3601" y="913"/>
                </a:cubicBezTo>
                <a:cubicBezTo>
                  <a:pt x="3542" y="1126"/>
                  <a:pt x="3465" y="1333"/>
                  <a:pt x="3364" y="1528"/>
                </a:cubicBezTo>
                <a:cubicBezTo>
                  <a:pt x="3358" y="1551"/>
                  <a:pt x="3358" y="1575"/>
                  <a:pt x="3376" y="1593"/>
                </a:cubicBezTo>
                <a:cubicBezTo>
                  <a:pt x="3386" y="1606"/>
                  <a:pt x="3404" y="1614"/>
                  <a:pt x="3421" y="1614"/>
                </a:cubicBezTo>
                <a:cubicBezTo>
                  <a:pt x="3435" y="1614"/>
                  <a:pt x="3449" y="1609"/>
                  <a:pt x="3459" y="1599"/>
                </a:cubicBezTo>
                <a:cubicBezTo>
                  <a:pt x="3565" y="1516"/>
                  <a:pt x="3678" y="1439"/>
                  <a:pt x="3790" y="1368"/>
                </a:cubicBezTo>
                <a:cubicBezTo>
                  <a:pt x="3849" y="1339"/>
                  <a:pt x="3908" y="1309"/>
                  <a:pt x="3967" y="1291"/>
                </a:cubicBezTo>
                <a:cubicBezTo>
                  <a:pt x="3992" y="1284"/>
                  <a:pt x="4016" y="1281"/>
                  <a:pt x="4036" y="1281"/>
                </a:cubicBezTo>
                <a:cubicBezTo>
                  <a:pt x="4064" y="1281"/>
                  <a:pt x="4085" y="1287"/>
                  <a:pt x="4092" y="1297"/>
                </a:cubicBezTo>
                <a:cubicBezTo>
                  <a:pt x="4103" y="1315"/>
                  <a:pt x="4092" y="1392"/>
                  <a:pt x="4074" y="1445"/>
                </a:cubicBezTo>
                <a:cubicBezTo>
                  <a:pt x="4044" y="1510"/>
                  <a:pt x="4015" y="1569"/>
                  <a:pt x="3979" y="1622"/>
                </a:cubicBezTo>
                <a:cubicBezTo>
                  <a:pt x="3914" y="1741"/>
                  <a:pt x="3837" y="1859"/>
                  <a:pt x="3760" y="1977"/>
                </a:cubicBezTo>
                <a:lnTo>
                  <a:pt x="3760" y="1989"/>
                </a:lnTo>
                <a:lnTo>
                  <a:pt x="3778" y="1989"/>
                </a:lnTo>
                <a:cubicBezTo>
                  <a:pt x="3885" y="1900"/>
                  <a:pt x="3979" y="1794"/>
                  <a:pt x="4062" y="1676"/>
                </a:cubicBezTo>
                <a:cubicBezTo>
                  <a:pt x="4103" y="1616"/>
                  <a:pt x="4139" y="1557"/>
                  <a:pt x="4174" y="1486"/>
                </a:cubicBezTo>
                <a:cubicBezTo>
                  <a:pt x="4186" y="1451"/>
                  <a:pt x="4204" y="1415"/>
                  <a:pt x="4210" y="1380"/>
                </a:cubicBezTo>
                <a:cubicBezTo>
                  <a:pt x="4222" y="1333"/>
                  <a:pt x="4216" y="1279"/>
                  <a:pt x="4192" y="1238"/>
                </a:cubicBezTo>
                <a:cubicBezTo>
                  <a:pt x="4180" y="1208"/>
                  <a:pt x="4157" y="1191"/>
                  <a:pt x="4133" y="1179"/>
                </a:cubicBezTo>
                <a:lnTo>
                  <a:pt x="4133" y="1179"/>
                </a:lnTo>
                <a:lnTo>
                  <a:pt x="4139" y="1185"/>
                </a:lnTo>
                <a:cubicBezTo>
                  <a:pt x="4115" y="1173"/>
                  <a:pt x="4092" y="1167"/>
                  <a:pt x="4068" y="1161"/>
                </a:cubicBezTo>
                <a:cubicBezTo>
                  <a:pt x="4027" y="1161"/>
                  <a:pt x="3979" y="1161"/>
                  <a:pt x="3938" y="1179"/>
                </a:cubicBezTo>
                <a:cubicBezTo>
                  <a:pt x="3867" y="1197"/>
                  <a:pt x="3802" y="1226"/>
                  <a:pt x="3737" y="1268"/>
                </a:cubicBezTo>
                <a:cubicBezTo>
                  <a:pt x="3678" y="1297"/>
                  <a:pt x="3625" y="1333"/>
                  <a:pt x="3571" y="1374"/>
                </a:cubicBezTo>
                <a:cubicBezTo>
                  <a:pt x="3630" y="1232"/>
                  <a:pt x="3678" y="1090"/>
                  <a:pt x="3719" y="948"/>
                </a:cubicBezTo>
                <a:cubicBezTo>
                  <a:pt x="3749" y="836"/>
                  <a:pt x="3766" y="718"/>
                  <a:pt x="3772" y="600"/>
                </a:cubicBezTo>
                <a:cubicBezTo>
                  <a:pt x="3772" y="534"/>
                  <a:pt x="3760" y="469"/>
                  <a:pt x="3737" y="410"/>
                </a:cubicBezTo>
                <a:cubicBezTo>
                  <a:pt x="3701" y="345"/>
                  <a:pt x="3630" y="298"/>
                  <a:pt x="3559" y="286"/>
                </a:cubicBezTo>
                <a:cubicBezTo>
                  <a:pt x="3551" y="285"/>
                  <a:pt x="3542" y="285"/>
                  <a:pt x="3533" y="285"/>
                </a:cubicBezTo>
                <a:cubicBezTo>
                  <a:pt x="3471" y="285"/>
                  <a:pt x="3410" y="303"/>
                  <a:pt x="3358" y="339"/>
                </a:cubicBezTo>
                <a:cubicBezTo>
                  <a:pt x="3311" y="369"/>
                  <a:pt x="3264" y="410"/>
                  <a:pt x="3217" y="458"/>
                </a:cubicBezTo>
                <a:cubicBezTo>
                  <a:pt x="3140" y="540"/>
                  <a:pt x="3075" y="635"/>
                  <a:pt x="3010" y="735"/>
                </a:cubicBezTo>
                <a:cubicBezTo>
                  <a:pt x="2945" y="848"/>
                  <a:pt x="2885" y="954"/>
                  <a:pt x="2826" y="1078"/>
                </a:cubicBezTo>
                <a:cubicBezTo>
                  <a:pt x="2826" y="942"/>
                  <a:pt x="2820" y="806"/>
                  <a:pt x="2809" y="676"/>
                </a:cubicBezTo>
                <a:cubicBezTo>
                  <a:pt x="2797" y="552"/>
                  <a:pt x="2773" y="440"/>
                  <a:pt x="2732" y="322"/>
                </a:cubicBezTo>
                <a:cubicBezTo>
                  <a:pt x="2714" y="263"/>
                  <a:pt x="2673" y="203"/>
                  <a:pt x="2619" y="156"/>
                </a:cubicBezTo>
                <a:cubicBezTo>
                  <a:pt x="2590" y="132"/>
                  <a:pt x="2548" y="121"/>
                  <a:pt x="2507" y="115"/>
                </a:cubicBezTo>
                <a:cubicBezTo>
                  <a:pt x="2472" y="115"/>
                  <a:pt x="2430" y="127"/>
                  <a:pt x="2395" y="144"/>
                </a:cubicBezTo>
                <a:cubicBezTo>
                  <a:pt x="2294" y="221"/>
                  <a:pt x="2217" y="328"/>
                  <a:pt x="2170" y="440"/>
                </a:cubicBezTo>
                <a:cubicBezTo>
                  <a:pt x="2117" y="546"/>
                  <a:pt x="2070" y="653"/>
                  <a:pt x="2034" y="765"/>
                </a:cubicBezTo>
                <a:cubicBezTo>
                  <a:pt x="1987" y="907"/>
                  <a:pt x="1945" y="1049"/>
                  <a:pt x="1910" y="1191"/>
                </a:cubicBezTo>
                <a:cubicBezTo>
                  <a:pt x="1869" y="1025"/>
                  <a:pt x="1827" y="860"/>
                  <a:pt x="1774" y="700"/>
                </a:cubicBezTo>
                <a:cubicBezTo>
                  <a:pt x="1738" y="576"/>
                  <a:pt x="1691" y="458"/>
                  <a:pt x="1638" y="339"/>
                </a:cubicBezTo>
                <a:cubicBezTo>
                  <a:pt x="1608" y="280"/>
                  <a:pt x="1573" y="221"/>
                  <a:pt x="1537" y="168"/>
                </a:cubicBezTo>
                <a:cubicBezTo>
                  <a:pt x="1496" y="109"/>
                  <a:pt x="1443" y="56"/>
                  <a:pt x="1378" y="20"/>
                </a:cubicBezTo>
                <a:cubicBezTo>
                  <a:pt x="1351" y="7"/>
                  <a:pt x="1318" y="0"/>
                  <a:pt x="12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2"/>
          <p:cNvSpPr/>
          <p:nvPr/>
        </p:nvSpPr>
        <p:spPr>
          <a:xfrm>
            <a:off x="5789879" y="4558819"/>
            <a:ext cx="13786" cy="85735"/>
          </a:xfrm>
          <a:custGeom>
            <a:avLst/>
            <a:gdLst/>
            <a:ahLst/>
            <a:cxnLst/>
            <a:rect l="l" t="t" r="r" b="b"/>
            <a:pathLst>
              <a:path w="137" h="852" extrusionOk="0">
                <a:moveTo>
                  <a:pt x="54" y="0"/>
                </a:moveTo>
                <a:lnTo>
                  <a:pt x="54" y="6"/>
                </a:lnTo>
                <a:cubicBezTo>
                  <a:pt x="19" y="6"/>
                  <a:pt x="13" y="373"/>
                  <a:pt x="7" y="603"/>
                </a:cubicBezTo>
                <a:cubicBezTo>
                  <a:pt x="1" y="834"/>
                  <a:pt x="30" y="852"/>
                  <a:pt x="66" y="852"/>
                </a:cubicBezTo>
                <a:cubicBezTo>
                  <a:pt x="101" y="852"/>
                  <a:pt x="131" y="840"/>
                  <a:pt x="137" y="603"/>
                </a:cubicBezTo>
                <a:cubicBezTo>
                  <a:pt x="137" y="367"/>
                  <a:pt x="89" y="0"/>
                  <a:pt x="54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6" name="Google Shape;296;p2"/>
          <p:cNvSpPr/>
          <p:nvPr/>
        </p:nvSpPr>
        <p:spPr>
          <a:xfrm>
            <a:off x="5039750" y="4666357"/>
            <a:ext cx="274914" cy="132225"/>
          </a:xfrm>
          <a:custGeom>
            <a:avLst/>
            <a:gdLst/>
            <a:ahLst/>
            <a:cxnLst/>
            <a:rect l="l" t="t" r="r" b="b"/>
            <a:pathLst>
              <a:path w="2732" h="1314" extrusionOk="0">
                <a:moveTo>
                  <a:pt x="771" y="0"/>
                </a:moveTo>
                <a:cubicBezTo>
                  <a:pt x="747" y="0"/>
                  <a:pt x="723" y="7"/>
                  <a:pt x="704" y="18"/>
                </a:cubicBezTo>
                <a:cubicBezTo>
                  <a:pt x="674" y="36"/>
                  <a:pt x="650" y="60"/>
                  <a:pt x="639" y="95"/>
                </a:cubicBezTo>
                <a:cubicBezTo>
                  <a:pt x="615" y="143"/>
                  <a:pt x="609" y="190"/>
                  <a:pt x="609" y="243"/>
                </a:cubicBezTo>
                <a:cubicBezTo>
                  <a:pt x="615" y="326"/>
                  <a:pt x="621" y="409"/>
                  <a:pt x="645" y="497"/>
                </a:cubicBezTo>
                <a:cubicBezTo>
                  <a:pt x="668" y="604"/>
                  <a:pt x="698" y="710"/>
                  <a:pt x="733" y="817"/>
                </a:cubicBezTo>
                <a:cubicBezTo>
                  <a:pt x="650" y="769"/>
                  <a:pt x="562" y="728"/>
                  <a:pt x="467" y="687"/>
                </a:cubicBezTo>
                <a:cubicBezTo>
                  <a:pt x="396" y="657"/>
                  <a:pt x="325" y="633"/>
                  <a:pt x="248" y="616"/>
                </a:cubicBezTo>
                <a:cubicBezTo>
                  <a:pt x="224" y="609"/>
                  <a:pt x="198" y="606"/>
                  <a:pt x="172" y="606"/>
                </a:cubicBezTo>
                <a:cubicBezTo>
                  <a:pt x="154" y="606"/>
                  <a:pt x="136" y="607"/>
                  <a:pt x="118" y="610"/>
                </a:cubicBezTo>
                <a:cubicBezTo>
                  <a:pt x="89" y="610"/>
                  <a:pt x="59" y="622"/>
                  <a:pt x="36" y="645"/>
                </a:cubicBezTo>
                <a:cubicBezTo>
                  <a:pt x="12" y="663"/>
                  <a:pt x="0" y="698"/>
                  <a:pt x="0" y="728"/>
                </a:cubicBezTo>
                <a:cubicBezTo>
                  <a:pt x="0" y="775"/>
                  <a:pt x="18" y="823"/>
                  <a:pt x="47" y="864"/>
                </a:cubicBezTo>
                <a:cubicBezTo>
                  <a:pt x="71" y="893"/>
                  <a:pt x="95" y="923"/>
                  <a:pt x="124" y="953"/>
                </a:cubicBezTo>
                <a:cubicBezTo>
                  <a:pt x="177" y="1006"/>
                  <a:pt x="237" y="1053"/>
                  <a:pt x="302" y="1100"/>
                </a:cubicBezTo>
                <a:cubicBezTo>
                  <a:pt x="420" y="1195"/>
                  <a:pt x="550" y="1266"/>
                  <a:pt x="692" y="1313"/>
                </a:cubicBezTo>
                <a:cubicBezTo>
                  <a:pt x="585" y="1213"/>
                  <a:pt x="467" y="1124"/>
                  <a:pt x="355" y="1035"/>
                </a:cubicBezTo>
                <a:cubicBezTo>
                  <a:pt x="296" y="988"/>
                  <a:pt x="243" y="941"/>
                  <a:pt x="195" y="888"/>
                </a:cubicBezTo>
                <a:cubicBezTo>
                  <a:pt x="172" y="858"/>
                  <a:pt x="148" y="834"/>
                  <a:pt x="130" y="805"/>
                </a:cubicBezTo>
                <a:cubicBezTo>
                  <a:pt x="118" y="787"/>
                  <a:pt x="107" y="763"/>
                  <a:pt x="107" y="734"/>
                </a:cubicBezTo>
                <a:cubicBezTo>
                  <a:pt x="107" y="722"/>
                  <a:pt x="107" y="722"/>
                  <a:pt x="136" y="716"/>
                </a:cubicBezTo>
                <a:cubicBezTo>
                  <a:pt x="166" y="716"/>
                  <a:pt x="195" y="716"/>
                  <a:pt x="225" y="728"/>
                </a:cubicBezTo>
                <a:cubicBezTo>
                  <a:pt x="290" y="746"/>
                  <a:pt x="355" y="769"/>
                  <a:pt x="420" y="799"/>
                </a:cubicBezTo>
                <a:cubicBezTo>
                  <a:pt x="556" y="852"/>
                  <a:pt x="680" y="917"/>
                  <a:pt x="810" y="994"/>
                </a:cubicBezTo>
                <a:cubicBezTo>
                  <a:pt x="820" y="1000"/>
                  <a:pt x="831" y="1003"/>
                  <a:pt x="840" y="1003"/>
                </a:cubicBezTo>
                <a:cubicBezTo>
                  <a:pt x="877" y="1003"/>
                  <a:pt x="907" y="965"/>
                  <a:pt x="893" y="923"/>
                </a:cubicBezTo>
                <a:cubicBezTo>
                  <a:pt x="840" y="775"/>
                  <a:pt x="798" y="622"/>
                  <a:pt x="763" y="468"/>
                </a:cubicBezTo>
                <a:cubicBezTo>
                  <a:pt x="751" y="397"/>
                  <a:pt x="739" y="320"/>
                  <a:pt x="739" y="243"/>
                </a:cubicBezTo>
                <a:cubicBezTo>
                  <a:pt x="739" y="214"/>
                  <a:pt x="745" y="184"/>
                  <a:pt x="757" y="154"/>
                </a:cubicBezTo>
                <a:lnTo>
                  <a:pt x="769" y="143"/>
                </a:lnTo>
                <a:lnTo>
                  <a:pt x="775" y="143"/>
                </a:lnTo>
                <a:cubicBezTo>
                  <a:pt x="804" y="149"/>
                  <a:pt x="828" y="166"/>
                  <a:pt x="846" y="190"/>
                </a:cubicBezTo>
                <a:cubicBezTo>
                  <a:pt x="869" y="219"/>
                  <a:pt x="899" y="243"/>
                  <a:pt x="917" y="273"/>
                </a:cubicBezTo>
                <a:cubicBezTo>
                  <a:pt x="964" y="338"/>
                  <a:pt x="1005" y="403"/>
                  <a:pt x="1047" y="474"/>
                </a:cubicBezTo>
                <a:cubicBezTo>
                  <a:pt x="1123" y="610"/>
                  <a:pt x="1194" y="752"/>
                  <a:pt x="1259" y="893"/>
                </a:cubicBezTo>
                <a:cubicBezTo>
                  <a:pt x="1272" y="922"/>
                  <a:pt x="1298" y="936"/>
                  <a:pt x="1323" y="936"/>
                </a:cubicBezTo>
                <a:cubicBezTo>
                  <a:pt x="1346" y="936"/>
                  <a:pt x="1370" y="925"/>
                  <a:pt x="1384" y="899"/>
                </a:cubicBezTo>
                <a:cubicBezTo>
                  <a:pt x="1437" y="799"/>
                  <a:pt x="1496" y="698"/>
                  <a:pt x="1561" y="604"/>
                </a:cubicBezTo>
                <a:cubicBezTo>
                  <a:pt x="1596" y="562"/>
                  <a:pt x="1632" y="521"/>
                  <a:pt x="1673" y="480"/>
                </a:cubicBezTo>
                <a:cubicBezTo>
                  <a:pt x="1697" y="450"/>
                  <a:pt x="1738" y="432"/>
                  <a:pt x="1774" y="420"/>
                </a:cubicBezTo>
                <a:lnTo>
                  <a:pt x="1786" y="426"/>
                </a:lnTo>
                <a:lnTo>
                  <a:pt x="1797" y="432"/>
                </a:lnTo>
                <a:cubicBezTo>
                  <a:pt x="1809" y="450"/>
                  <a:pt x="1809" y="468"/>
                  <a:pt x="1809" y="486"/>
                </a:cubicBezTo>
                <a:cubicBezTo>
                  <a:pt x="1815" y="539"/>
                  <a:pt x="1809" y="592"/>
                  <a:pt x="1792" y="639"/>
                </a:cubicBezTo>
                <a:cubicBezTo>
                  <a:pt x="1768" y="752"/>
                  <a:pt x="1727" y="858"/>
                  <a:pt x="1679" y="964"/>
                </a:cubicBezTo>
                <a:cubicBezTo>
                  <a:pt x="1673" y="988"/>
                  <a:pt x="1673" y="1012"/>
                  <a:pt x="1691" y="1035"/>
                </a:cubicBezTo>
                <a:cubicBezTo>
                  <a:pt x="1704" y="1049"/>
                  <a:pt x="1723" y="1056"/>
                  <a:pt x="1741" y="1056"/>
                </a:cubicBezTo>
                <a:cubicBezTo>
                  <a:pt x="1756" y="1056"/>
                  <a:pt x="1769" y="1052"/>
                  <a:pt x="1780" y="1041"/>
                </a:cubicBezTo>
                <a:cubicBezTo>
                  <a:pt x="1904" y="935"/>
                  <a:pt x="2028" y="834"/>
                  <a:pt x="2158" y="740"/>
                </a:cubicBezTo>
                <a:cubicBezTo>
                  <a:pt x="2282" y="645"/>
                  <a:pt x="2418" y="562"/>
                  <a:pt x="2560" y="509"/>
                </a:cubicBezTo>
                <a:cubicBezTo>
                  <a:pt x="2572" y="503"/>
                  <a:pt x="2590" y="503"/>
                  <a:pt x="2602" y="503"/>
                </a:cubicBezTo>
                <a:lnTo>
                  <a:pt x="2613" y="503"/>
                </a:lnTo>
                <a:cubicBezTo>
                  <a:pt x="2619" y="521"/>
                  <a:pt x="2613" y="545"/>
                  <a:pt x="2607" y="568"/>
                </a:cubicBezTo>
                <a:cubicBezTo>
                  <a:pt x="2578" y="639"/>
                  <a:pt x="2548" y="710"/>
                  <a:pt x="2507" y="775"/>
                </a:cubicBezTo>
                <a:cubicBezTo>
                  <a:pt x="2436" y="917"/>
                  <a:pt x="2341" y="1053"/>
                  <a:pt x="2259" y="1189"/>
                </a:cubicBezTo>
                <a:lnTo>
                  <a:pt x="2259" y="1207"/>
                </a:lnTo>
                <a:lnTo>
                  <a:pt x="2276" y="1207"/>
                </a:lnTo>
                <a:cubicBezTo>
                  <a:pt x="2389" y="1089"/>
                  <a:pt x="2495" y="964"/>
                  <a:pt x="2590" y="828"/>
                </a:cubicBezTo>
                <a:cubicBezTo>
                  <a:pt x="2637" y="757"/>
                  <a:pt x="2678" y="681"/>
                  <a:pt x="2708" y="604"/>
                </a:cubicBezTo>
                <a:cubicBezTo>
                  <a:pt x="2720" y="580"/>
                  <a:pt x="2726" y="556"/>
                  <a:pt x="2726" y="533"/>
                </a:cubicBezTo>
                <a:cubicBezTo>
                  <a:pt x="2732" y="497"/>
                  <a:pt x="2726" y="462"/>
                  <a:pt x="2702" y="432"/>
                </a:cubicBezTo>
                <a:cubicBezTo>
                  <a:pt x="2681" y="407"/>
                  <a:pt x="2652" y="390"/>
                  <a:pt x="2621" y="390"/>
                </a:cubicBezTo>
                <a:cubicBezTo>
                  <a:pt x="2617" y="390"/>
                  <a:pt x="2612" y="390"/>
                  <a:pt x="2607" y="391"/>
                </a:cubicBezTo>
                <a:lnTo>
                  <a:pt x="2602" y="385"/>
                </a:lnTo>
                <a:cubicBezTo>
                  <a:pt x="2578" y="385"/>
                  <a:pt x="2548" y="391"/>
                  <a:pt x="2525" y="397"/>
                </a:cubicBezTo>
                <a:cubicBezTo>
                  <a:pt x="2365" y="456"/>
                  <a:pt x="2217" y="539"/>
                  <a:pt x="2081" y="639"/>
                </a:cubicBezTo>
                <a:cubicBezTo>
                  <a:pt x="2016" y="687"/>
                  <a:pt x="1951" y="740"/>
                  <a:pt x="1886" y="787"/>
                </a:cubicBezTo>
                <a:cubicBezTo>
                  <a:pt x="1898" y="752"/>
                  <a:pt x="1910" y="716"/>
                  <a:pt x="1922" y="669"/>
                </a:cubicBezTo>
                <a:cubicBezTo>
                  <a:pt x="1939" y="610"/>
                  <a:pt x="1945" y="539"/>
                  <a:pt x="1945" y="474"/>
                </a:cubicBezTo>
                <a:cubicBezTo>
                  <a:pt x="1945" y="432"/>
                  <a:pt x="1933" y="391"/>
                  <a:pt x="1910" y="355"/>
                </a:cubicBezTo>
                <a:cubicBezTo>
                  <a:pt x="1880" y="314"/>
                  <a:pt x="1833" y="285"/>
                  <a:pt x="1786" y="285"/>
                </a:cubicBezTo>
                <a:cubicBezTo>
                  <a:pt x="1703" y="285"/>
                  <a:pt x="1632" y="320"/>
                  <a:pt x="1579" y="379"/>
                </a:cubicBezTo>
                <a:cubicBezTo>
                  <a:pt x="1531" y="420"/>
                  <a:pt x="1490" y="468"/>
                  <a:pt x="1449" y="521"/>
                </a:cubicBezTo>
                <a:cubicBezTo>
                  <a:pt x="1407" y="580"/>
                  <a:pt x="1360" y="645"/>
                  <a:pt x="1324" y="716"/>
                </a:cubicBezTo>
                <a:cubicBezTo>
                  <a:pt x="1271" y="610"/>
                  <a:pt x="1218" y="503"/>
                  <a:pt x="1159" y="397"/>
                </a:cubicBezTo>
                <a:cubicBezTo>
                  <a:pt x="1118" y="326"/>
                  <a:pt x="1076" y="255"/>
                  <a:pt x="1023" y="190"/>
                </a:cubicBezTo>
                <a:cubicBezTo>
                  <a:pt x="999" y="154"/>
                  <a:pt x="970" y="119"/>
                  <a:pt x="940" y="89"/>
                </a:cubicBezTo>
                <a:cubicBezTo>
                  <a:pt x="905" y="48"/>
                  <a:pt x="857" y="24"/>
                  <a:pt x="810" y="7"/>
                </a:cubicBezTo>
                <a:cubicBezTo>
                  <a:pt x="798" y="2"/>
                  <a:pt x="784" y="0"/>
                  <a:pt x="7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7" name="Google Shape;297;p2"/>
          <p:cNvSpPr/>
          <p:nvPr/>
        </p:nvSpPr>
        <p:spPr>
          <a:xfrm>
            <a:off x="4924331" y="4914302"/>
            <a:ext cx="30390" cy="47194"/>
          </a:xfrm>
          <a:custGeom>
            <a:avLst/>
            <a:gdLst/>
            <a:ahLst/>
            <a:cxnLst/>
            <a:rect l="l" t="t" r="r" b="b"/>
            <a:pathLst>
              <a:path w="302" h="469" extrusionOk="0">
                <a:moveTo>
                  <a:pt x="31" y="0"/>
                </a:moveTo>
                <a:cubicBezTo>
                  <a:pt x="28" y="0"/>
                  <a:pt x="26" y="1"/>
                  <a:pt x="24" y="2"/>
                </a:cubicBezTo>
                <a:cubicBezTo>
                  <a:pt x="0" y="20"/>
                  <a:pt x="77" y="221"/>
                  <a:pt x="130" y="351"/>
                </a:cubicBezTo>
                <a:cubicBezTo>
                  <a:pt x="166" y="446"/>
                  <a:pt x="192" y="468"/>
                  <a:pt x="218" y="468"/>
                </a:cubicBezTo>
                <a:cubicBezTo>
                  <a:pt x="226" y="468"/>
                  <a:pt x="234" y="466"/>
                  <a:pt x="243" y="463"/>
                </a:cubicBezTo>
                <a:cubicBezTo>
                  <a:pt x="278" y="451"/>
                  <a:pt x="302" y="434"/>
                  <a:pt x="248" y="298"/>
                </a:cubicBezTo>
                <a:cubicBezTo>
                  <a:pt x="193" y="175"/>
                  <a:pt x="74" y="0"/>
                  <a:pt x="31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8" name="Google Shape;298;p2"/>
          <p:cNvSpPr/>
          <p:nvPr/>
        </p:nvSpPr>
        <p:spPr>
          <a:xfrm>
            <a:off x="5011776" y="4878781"/>
            <a:ext cx="41760" cy="73659"/>
          </a:xfrm>
          <a:custGeom>
            <a:avLst/>
            <a:gdLst/>
            <a:ahLst/>
            <a:cxnLst/>
            <a:rect l="l" t="t" r="r" b="b"/>
            <a:pathLst>
              <a:path w="415" h="732" extrusionOk="0">
                <a:moveTo>
                  <a:pt x="377" y="0"/>
                </a:moveTo>
                <a:cubicBezTo>
                  <a:pt x="343" y="0"/>
                  <a:pt x="182" y="294"/>
                  <a:pt x="95" y="491"/>
                </a:cubicBezTo>
                <a:cubicBezTo>
                  <a:pt x="0" y="692"/>
                  <a:pt x="24" y="710"/>
                  <a:pt x="59" y="728"/>
                </a:cubicBezTo>
                <a:cubicBezTo>
                  <a:pt x="65" y="730"/>
                  <a:pt x="71" y="732"/>
                  <a:pt x="77" y="732"/>
                </a:cubicBezTo>
                <a:cubicBezTo>
                  <a:pt x="103" y="732"/>
                  <a:pt x="136" y="701"/>
                  <a:pt x="207" y="544"/>
                </a:cubicBezTo>
                <a:cubicBezTo>
                  <a:pt x="302" y="343"/>
                  <a:pt x="414" y="18"/>
                  <a:pt x="379" y="0"/>
                </a:cubicBezTo>
                <a:cubicBezTo>
                  <a:pt x="378" y="0"/>
                  <a:pt x="377" y="0"/>
                  <a:pt x="377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9" name="Google Shape;299;p2"/>
          <p:cNvSpPr/>
          <p:nvPr/>
        </p:nvSpPr>
        <p:spPr>
          <a:xfrm>
            <a:off x="4619835" y="4936942"/>
            <a:ext cx="556973" cy="294839"/>
          </a:xfrm>
          <a:custGeom>
            <a:avLst/>
            <a:gdLst/>
            <a:ahLst/>
            <a:cxnLst/>
            <a:rect l="l" t="t" r="r" b="b"/>
            <a:pathLst>
              <a:path w="5535" h="2930" extrusionOk="0">
                <a:moveTo>
                  <a:pt x="2568" y="1"/>
                </a:moveTo>
                <a:cubicBezTo>
                  <a:pt x="2514" y="1"/>
                  <a:pt x="2454" y="28"/>
                  <a:pt x="2388" y="93"/>
                </a:cubicBezTo>
                <a:cubicBezTo>
                  <a:pt x="2074" y="400"/>
                  <a:pt x="2163" y="974"/>
                  <a:pt x="2145" y="1370"/>
                </a:cubicBezTo>
                <a:cubicBezTo>
                  <a:pt x="2145" y="1406"/>
                  <a:pt x="2116" y="1429"/>
                  <a:pt x="2087" y="1429"/>
                </a:cubicBezTo>
                <a:cubicBezTo>
                  <a:pt x="2069" y="1429"/>
                  <a:pt x="2050" y="1420"/>
                  <a:pt x="2039" y="1399"/>
                </a:cubicBezTo>
                <a:cubicBezTo>
                  <a:pt x="1965" y="1291"/>
                  <a:pt x="1644" y="879"/>
                  <a:pt x="1463" y="879"/>
                </a:cubicBezTo>
                <a:cubicBezTo>
                  <a:pt x="1397" y="879"/>
                  <a:pt x="1349" y="936"/>
                  <a:pt x="1341" y="1086"/>
                </a:cubicBezTo>
                <a:cubicBezTo>
                  <a:pt x="1323" y="1293"/>
                  <a:pt x="1365" y="1488"/>
                  <a:pt x="1388" y="1695"/>
                </a:cubicBezTo>
                <a:cubicBezTo>
                  <a:pt x="1392" y="1731"/>
                  <a:pt x="1361" y="1751"/>
                  <a:pt x="1330" y="1751"/>
                </a:cubicBezTo>
                <a:cubicBezTo>
                  <a:pt x="1315" y="1751"/>
                  <a:pt x="1299" y="1746"/>
                  <a:pt x="1288" y="1736"/>
                </a:cubicBezTo>
                <a:cubicBezTo>
                  <a:pt x="1045" y="1535"/>
                  <a:pt x="803" y="1234"/>
                  <a:pt x="478" y="1175"/>
                </a:cubicBezTo>
                <a:cubicBezTo>
                  <a:pt x="429" y="1164"/>
                  <a:pt x="374" y="1158"/>
                  <a:pt x="320" y="1158"/>
                </a:cubicBezTo>
                <a:cubicBezTo>
                  <a:pt x="154" y="1158"/>
                  <a:pt x="0" y="1220"/>
                  <a:pt x="58" y="1435"/>
                </a:cubicBezTo>
                <a:cubicBezTo>
                  <a:pt x="82" y="1518"/>
                  <a:pt x="111" y="1600"/>
                  <a:pt x="141" y="1677"/>
                </a:cubicBezTo>
                <a:cubicBezTo>
                  <a:pt x="159" y="1724"/>
                  <a:pt x="176" y="1772"/>
                  <a:pt x="200" y="1813"/>
                </a:cubicBezTo>
                <a:cubicBezTo>
                  <a:pt x="389" y="2038"/>
                  <a:pt x="602" y="2239"/>
                  <a:pt x="779" y="2469"/>
                </a:cubicBezTo>
                <a:cubicBezTo>
                  <a:pt x="791" y="2487"/>
                  <a:pt x="791" y="2511"/>
                  <a:pt x="779" y="2529"/>
                </a:cubicBezTo>
                <a:cubicBezTo>
                  <a:pt x="927" y="2676"/>
                  <a:pt x="1116" y="2777"/>
                  <a:pt x="1329" y="2824"/>
                </a:cubicBezTo>
                <a:cubicBezTo>
                  <a:pt x="1341" y="2673"/>
                  <a:pt x="1400" y="2625"/>
                  <a:pt x="1486" y="2625"/>
                </a:cubicBezTo>
                <a:cubicBezTo>
                  <a:pt x="1578" y="2625"/>
                  <a:pt x="1700" y="2681"/>
                  <a:pt x="1826" y="2724"/>
                </a:cubicBezTo>
                <a:cubicBezTo>
                  <a:pt x="1848" y="2731"/>
                  <a:pt x="1869" y="2734"/>
                  <a:pt x="1888" y="2734"/>
                </a:cubicBezTo>
                <a:cubicBezTo>
                  <a:pt x="1995" y="2734"/>
                  <a:pt x="2058" y="2633"/>
                  <a:pt x="2183" y="2633"/>
                </a:cubicBezTo>
                <a:cubicBezTo>
                  <a:pt x="2194" y="2633"/>
                  <a:pt x="2205" y="2633"/>
                  <a:pt x="2216" y="2635"/>
                </a:cubicBezTo>
                <a:cubicBezTo>
                  <a:pt x="2269" y="2647"/>
                  <a:pt x="2317" y="2676"/>
                  <a:pt x="2352" y="2718"/>
                </a:cubicBezTo>
                <a:cubicBezTo>
                  <a:pt x="2379" y="2747"/>
                  <a:pt x="2400" y="2758"/>
                  <a:pt x="2418" y="2758"/>
                </a:cubicBezTo>
                <a:cubicBezTo>
                  <a:pt x="2459" y="2758"/>
                  <a:pt x="2484" y="2700"/>
                  <a:pt x="2529" y="2659"/>
                </a:cubicBezTo>
                <a:cubicBezTo>
                  <a:pt x="2586" y="2608"/>
                  <a:pt x="2611" y="2534"/>
                  <a:pt x="2681" y="2534"/>
                </a:cubicBezTo>
                <a:cubicBezTo>
                  <a:pt x="2693" y="2534"/>
                  <a:pt x="2705" y="2536"/>
                  <a:pt x="2719" y="2540"/>
                </a:cubicBezTo>
                <a:cubicBezTo>
                  <a:pt x="2790" y="2552"/>
                  <a:pt x="2855" y="2588"/>
                  <a:pt x="2902" y="2641"/>
                </a:cubicBezTo>
                <a:cubicBezTo>
                  <a:pt x="2961" y="2707"/>
                  <a:pt x="2993" y="2746"/>
                  <a:pt x="3032" y="2746"/>
                </a:cubicBezTo>
                <a:cubicBezTo>
                  <a:pt x="3059" y="2746"/>
                  <a:pt x="3088" y="2726"/>
                  <a:pt x="3133" y="2682"/>
                </a:cubicBezTo>
                <a:cubicBezTo>
                  <a:pt x="3177" y="2638"/>
                  <a:pt x="3234" y="2609"/>
                  <a:pt x="3290" y="2609"/>
                </a:cubicBezTo>
                <a:cubicBezTo>
                  <a:pt x="3330" y="2609"/>
                  <a:pt x="3370" y="2624"/>
                  <a:pt x="3405" y="2659"/>
                </a:cubicBezTo>
                <a:cubicBezTo>
                  <a:pt x="3434" y="2688"/>
                  <a:pt x="3504" y="2860"/>
                  <a:pt x="3585" y="2860"/>
                </a:cubicBezTo>
                <a:cubicBezTo>
                  <a:pt x="3601" y="2860"/>
                  <a:pt x="3618" y="2853"/>
                  <a:pt x="3635" y="2836"/>
                </a:cubicBezTo>
                <a:cubicBezTo>
                  <a:pt x="3694" y="2783"/>
                  <a:pt x="3753" y="2730"/>
                  <a:pt x="3812" y="2682"/>
                </a:cubicBezTo>
                <a:cubicBezTo>
                  <a:pt x="3822" y="2675"/>
                  <a:pt x="3833" y="2672"/>
                  <a:pt x="3844" y="2672"/>
                </a:cubicBezTo>
                <a:cubicBezTo>
                  <a:pt x="3860" y="2672"/>
                  <a:pt x="3876" y="2678"/>
                  <a:pt x="3889" y="2688"/>
                </a:cubicBezTo>
                <a:cubicBezTo>
                  <a:pt x="3954" y="2747"/>
                  <a:pt x="4013" y="2812"/>
                  <a:pt x="4055" y="2895"/>
                </a:cubicBezTo>
                <a:cubicBezTo>
                  <a:pt x="4067" y="2919"/>
                  <a:pt x="4090" y="2929"/>
                  <a:pt x="4118" y="2929"/>
                </a:cubicBezTo>
                <a:cubicBezTo>
                  <a:pt x="4249" y="2929"/>
                  <a:pt x="4512" y="2713"/>
                  <a:pt x="4546" y="2688"/>
                </a:cubicBezTo>
                <a:cubicBezTo>
                  <a:pt x="4693" y="2564"/>
                  <a:pt x="4841" y="2452"/>
                  <a:pt x="4995" y="2339"/>
                </a:cubicBezTo>
                <a:cubicBezTo>
                  <a:pt x="5119" y="2257"/>
                  <a:pt x="5237" y="2156"/>
                  <a:pt x="5344" y="2044"/>
                </a:cubicBezTo>
                <a:cubicBezTo>
                  <a:pt x="5402" y="1970"/>
                  <a:pt x="5534" y="1686"/>
                  <a:pt x="5380" y="1686"/>
                </a:cubicBezTo>
                <a:cubicBezTo>
                  <a:pt x="5361" y="1686"/>
                  <a:pt x="5337" y="1691"/>
                  <a:pt x="5308" y="1701"/>
                </a:cubicBezTo>
                <a:cubicBezTo>
                  <a:pt x="5160" y="1754"/>
                  <a:pt x="5019" y="1831"/>
                  <a:pt x="4889" y="1920"/>
                </a:cubicBezTo>
                <a:cubicBezTo>
                  <a:pt x="4880" y="1926"/>
                  <a:pt x="4870" y="1929"/>
                  <a:pt x="4860" y="1929"/>
                </a:cubicBezTo>
                <a:cubicBezTo>
                  <a:pt x="4823" y="1929"/>
                  <a:pt x="4786" y="1892"/>
                  <a:pt x="4800" y="1855"/>
                </a:cubicBezTo>
                <a:cubicBezTo>
                  <a:pt x="4877" y="1671"/>
                  <a:pt x="4995" y="1441"/>
                  <a:pt x="4971" y="1240"/>
                </a:cubicBezTo>
                <a:cubicBezTo>
                  <a:pt x="4954" y="1097"/>
                  <a:pt x="4886" y="1044"/>
                  <a:pt x="4800" y="1044"/>
                </a:cubicBezTo>
                <a:cubicBezTo>
                  <a:pt x="4737" y="1044"/>
                  <a:pt x="4663" y="1073"/>
                  <a:pt x="4593" y="1115"/>
                </a:cubicBezTo>
                <a:cubicBezTo>
                  <a:pt x="4404" y="1228"/>
                  <a:pt x="4226" y="1376"/>
                  <a:pt x="4079" y="1547"/>
                </a:cubicBezTo>
                <a:cubicBezTo>
                  <a:pt x="4067" y="1559"/>
                  <a:pt x="4052" y="1564"/>
                  <a:pt x="4038" y="1564"/>
                </a:cubicBezTo>
                <a:cubicBezTo>
                  <a:pt x="4007" y="1564"/>
                  <a:pt x="3978" y="1542"/>
                  <a:pt x="3978" y="1506"/>
                </a:cubicBezTo>
                <a:cubicBezTo>
                  <a:pt x="3978" y="1317"/>
                  <a:pt x="4002" y="1104"/>
                  <a:pt x="3948" y="920"/>
                </a:cubicBezTo>
                <a:cubicBezTo>
                  <a:pt x="3909" y="766"/>
                  <a:pt x="3813" y="633"/>
                  <a:pt x="3700" y="633"/>
                </a:cubicBezTo>
                <a:cubicBezTo>
                  <a:pt x="3644" y="633"/>
                  <a:pt x="3583" y="665"/>
                  <a:pt x="3523" y="743"/>
                </a:cubicBezTo>
                <a:cubicBezTo>
                  <a:pt x="3363" y="944"/>
                  <a:pt x="3280" y="1198"/>
                  <a:pt x="3121" y="1399"/>
                </a:cubicBezTo>
                <a:cubicBezTo>
                  <a:pt x="3109" y="1420"/>
                  <a:pt x="3091" y="1429"/>
                  <a:pt x="3072" y="1429"/>
                </a:cubicBezTo>
                <a:cubicBezTo>
                  <a:pt x="3043" y="1429"/>
                  <a:pt x="3014" y="1406"/>
                  <a:pt x="3014" y="1370"/>
                </a:cubicBezTo>
                <a:cubicBezTo>
                  <a:pt x="3002" y="1092"/>
                  <a:pt x="2973" y="814"/>
                  <a:pt x="2920" y="542"/>
                </a:cubicBezTo>
                <a:cubicBezTo>
                  <a:pt x="2882" y="374"/>
                  <a:pt x="2768" y="1"/>
                  <a:pt x="256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0" name="Google Shape;300;p2"/>
          <p:cNvSpPr/>
          <p:nvPr/>
        </p:nvSpPr>
        <p:spPr>
          <a:xfrm>
            <a:off x="4615508" y="4938653"/>
            <a:ext cx="564722" cy="237883"/>
          </a:xfrm>
          <a:custGeom>
            <a:avLst/>
            <a:gdLst/>
            <a:ahLst/>
            <a:cxnLst/>
            <a:rect l="l" t="t" r="r" b="b"/>
            <a:pathLst>
              <a:path w="5612" h="2364" extrusionOk="0">
                <a:moveTo>
                  <a:pt x="2623" y="0"/>
                </a:moveTo>
                <a:cubicBezTo>
                  <a:pt x="2557" y="0"/>
                  <a:pt x="2491" y="20"/>
                  <a:pt x="2436" y="58"/>
                </a:cubicBezTo>
                <a:cubicBezTo>
                  <a:pt x="2371" y="117"/>
                  <a:pt x="2324" y="182"/>
                  <a:pt x="2289" y="259"/>
                </a:cubicBezTo>
                <a:cubicBezTo>
                  <a:pt x="2224" y="401"/>
                  <a:pt x="2182" y="555"/>
                  <a:pt x="2165" y="708"/>
                </a:cubicBezTo>
                <a:cubicBezTo>
                  <a:pt x="2135" y="927"/>
                  <a:pt x="2123" y="1152"/>
                  <a:pt x="2129" y="1370"/>
                </a:cubicBezTo>
                <a:cubicBezTo>
                  <a:pt x="2070" y="1282"/>
                  <a:pt x="2011" y="1193"/>
                  <a:pt x="1946" y="1104"/>
                </a:cubicBezTo>
                <a:cubicBezTo>
                  <a:pt x="1887" y="1028"/>
                  <a:pt x="1816" y="957"/>
                  <a:pt x="1739" y="903"/>
                </a:cubicBezTo>
                <a:cubicBezTo>
                  <a:pt x="1692" y="868"/>
                  <a:pt x="1644" y="844"/>
                  <a:pt x="1591" y="838"/>
                </a:cubicBezTo>
                <a:cubicBezTo>
                  <a:pt x="1578" y="836"/>
                  <a:pt x="1564" y="835"/>
                  <a:pt x="1551" y="835"/>
                </a:cubicBezTo>
                <a:cubicBezTo>
                  <a:pt x="1500" y="835"/>
                  <a:pt x="1451" y="853"/>
                  <a:pt x="1414" y="886"/>
                </a:cubicBezTo>
                <a:cubicBezTo>
                  <a:pt x="1372" y="927"/>
                  <a:pt x="1343" y="980"/>
                  <a:pt x="1331" y="1033"/>
                </a:cubicBezTo>
                <a:cubicBezTo>
                  <a:pt x="1319" y="1081"/>
                  <a:pt x="1307" y="1134"/>
                  <a:pt x="1307" y="1181"/>
                </a:cubicBezTo>
                <a:cubicBezTo>
                  <a:pt x="1307" y="1276"/>
                  <a:pt x="1307" y="1376"/>
                  <a:pt x="1325" y="1471"/>
                </a:cubicBezTo>
                <a:cubicBezTo>
                  <a:pt x="1337" y="1560"/>
                  <a:pt x="1355" y="1648"/>
                  <a:pt x="1372" y="1737"/>
                </a:cubicBezTo>
                <a:cubicBezTo>
                  <a:pt x="1248" y="1607"/>
                  <a:pt x="1118" y="1489"/>
                  <a:pt x="970" y="1382"/>
                </a:cubicBezTo>
                <a:cubicBezTo>
                  <a:pt x="858" y="1300"/>
                  <a:pt x="746" y="1229"/>
                  <a:pt x="621" y="1164"/>
                </a:cubicBezTo>
                <a:cubicBezTo>
                  <a:pt x="497" y="1098"/>
                  <a:pt x="361" y="1057"/>
                  <a:pt x="219" y="1045"/>
                </a:cubicBezTo>
                <a:cubicBezTo>
                  <a:pt x="215" y="1045"/>
                  <a:pt x="210" y="1045"/>
                  <a:pt x="205" y="1045"/>
                </a:cubicBezTo>
                <a:cubicBezTo>
                  <a:pt x="127" y="1045"/>
                  <a:pt x="52" y="1091"/>
                  <a:pt x="18" y="1164"/>
                </a:cubicBezTo>
                <a:cubicBezTo>
                  <a:pt x="7" y="1199"/>
                  <a:pt x="1" y="1234"/>
                  <a:pt x="1" y="1276"/>
                </a:cubicBezTo>
                <a:cubicBezTo>
                  <a:pt x="1" y="1311"/>
                  <a:pt x="7" y="1347"/>
                  <a:pt x="12" y="1382"/>
                </a:cubicBezTo>
                <a:cubicBezTo>
                  <a:pt x="54" y="1512"/>
                  <a:pt x="119" y="1642"/>
                  <a:pt x="202" y="1749"/>
                </a:cubicBezTo>
                <a:cubicBezTo>
                  <a:pt x="355" y="1974"/>
                  <a:pt x="539" y="2180"/>
                  <a:pt x="740" y="2364"/>
                </a:cubicBezTo>
                <a:lnTo>
                  <a:pt x="763" y="2364"/>
                </a:lnTo>
                <a:lnTo>
                  <a:pt x="763" y="2334"/>
                </a:lnTo>
                <a:cubicBezTo>
                  <a:pt x="574" y="2151"/>
                  <a:pt x="397" y="1944"/>
                  <a:pt x="249" y="1719"/>
                </a:cubicBezTo>
                <a:cubicBezTo>
                  <a:pt x="172" y="1613"/>
                  <a:pt x="113" y="1495"/>
                  <a:pt x="77" y="1365"/>
                </a:cubicBezTo>
                <a:cubicBezTo>
                  <a:pt x="72" y="1335"/>
                  <a:pt x="72" y="1305"/>
                  <a:pt x="72" y="1276"/>
                </a:cubicBezTo>
                <a:cubicBezTo>
                  <a:pt x="72" y="1246"/>
                  <a:pt x="77" y="1217"/>
                  <a:pt x="83" y="1187"/>
                </a:cubicBezTo>
                <a:cubicBezTo>
                  <a:pt x="104" y="1147"/>
                  <a:pt x="145" y="1120"/>
                  <a:pt x="193" y="1120"/>
                </a:cubicBezTo>
                <a:cubicBezTo>
                  <a:pt x="202" y="1120"/>
                  <a:pt x="211" y="1120"/>
                  <a:pt x="219" y="1122"/>
                </a:cubicBezTo>
                <a:cubicBezTo>
                  <a:pt x="344" y="1134"/>
                  <a:pt x="468" y="1175"/>
                  <a:pt x="580" y="1240"/>
                </a:cubicBezTo>
                <a:cubicBezTo>
                  <a:pt x="698" y="1305"/>
                  <a:pt x="805" y="1376"/>
                  <a:pt x="911" y="1459"/>
                </a:cubicBezTo>
                <a:cubicBezTo>
                  <a:pt x="1124" y="1613"/>
                  <a:pt x="1307" y="1802"/>
                  <a:pt x="1449" y="2027"/>
                </a:cubicBezTo>
                <a:cubicBezTo>
                  <a:pt x="1462" y="2049"/>
                  <a:pt x="1481" y="2059"/>
                  <a:pt x="1500" y="2059"/>
                </a:cubicBezTo>
                <a:cubicBezTo>
                  <a:pt x="1536" y="2059"/>
                  <a:pt x="1571" y="2026"/>
                  <a:pt x="1556" y="1979"/>
                </a:cubicBezTo>
                <a:cubicBezTo>
                  <a:pt x="1502" y="1808"/>
                  <a:pt x="1467" y="1631"/>
                  <a:pt x="1437" y="1453"/>
                </a:cubicBezTo>
                <a:cubicBezTo>
                  <a:pt x="1425" y="1365"/>
                  <a:pt x="1420" y="1276"/>
                  <a:pt x="1425" y="1187"/>
                </a:cubicBezTo>
                <a:cubicBezTo>
                  <a:pt x="1420" y="1110"/>
                  <a:pt x="1443" y="1033"/>
                  <a:pt x="1491" y="974"/>
                </a:cubicBezTo>
                <a:cubicBezTo>
                  <a:pt x="1507" y="958"/>
                  <a:pt x="1527" y="951"/>
                  <a:pt x="1550" y="951"/>
                </a:cubicBezTo>
                <a:cubicBezTo>
                  <a:pt x="1587" y="951"/>
                  <a:pt x="1630" y="969"/>
                  <a:pt x="1674" y="998"/>
                </a:cubicBezTo>
                <a:cubicBezTo>
                  <a:pt x="1739" y="1051"/>
                  <a:pt x="1804" y="1110"/>
                  <a:pt x="1857" y="1175"/>
                </a:cubicBezTo>
                <a:cubicBezTo>
                  <a:pt x="1964" y="1323"/>
                  <a:pt x="2058" y="1471"/>
                  <a:pt x="2141" y="1637"/>
                </a:cubicBezTo>
                <a:cubicBezTo>
                  <a:pt x="2153" y="1654"/>
                  <a:pt x="2170" y="1666"/>
                  <a:pt x="2194" y="1666"/>
                </a:cubicBezTo>
                <a:cubicBezTo>
                  <a:pt x="2230" y="1666"/>
                  <a:pt x="2253" y="1637"/>
                  <a:pt x="2253" y="1607"/>
                </a:cubicBezTo>
                <a:cubicBezTo>
                  <a:pt x="2235" y="1311"/>
                  <a:pt x="2247" y="1016"/>
                  <a:pt x="2283" y="720"/>
                </a:cubicBezTo>
                <a:cubicBezTo>
                  <a:pt x="2301" y="578"/>
                  <a:pt x="2336" y="442"/>
                  <a:pt x="2395" y="306"/>
                </a:cubicBezTo>
                <a:cubicBezTo>
                  <a:pt x="2419" y="247"/>
                  <a:pt x="2460" y="194"/>
                  <a:pt x="2513" y="153"/>
                </a:cubicBezTo>
                <a:cubicBezTo>
                  <a:pt x="2542" y="128"/>
                  <a:pt x="2579" y="115"/>
                  <a:pt x="2619" y="115"/>
                </a:cubicBezTo>
                <a:cubicBezTo>
                  <a:pt x="2636" y="115"/>
                  <a:pt x="2655" y="117"/>
                  <a:pt x="2673" y="123"/>
                </a:cubicBezTo>
                <a:cubicBezTo>
                  <a:pt x="2726" y="147"/>
                  <a:pt x="2774" y="188"/>
                  <a:pt x="2803" y="241"/>
                </a:cubicBezTo>
                <a:cubicBezTo>
                  <a:pt x="2839" y="300"/>
                  <a:pt x="2868" y="365"/>
                  <a:pt x="2886" y="430"/>
                </a:cubicBezTo>
                <a:cubicBezTo>
                  <a:pt x="2933" y="572"/>
                  <a:pt x="2963" y="714"/>
                  <a:pt x="2980" y="856"/>
                </a:cubicBezTo>
                <a:cubicBezTo>
                  <a:pt x="3016" y="1152"/>
                  <a:pt x="3028" y="1447"/>
                  <a:pt x="3022" y="1743"/>
                </a:cubicBezTo>
                <a:cubicBezTo>
                  <a:pt x="3022" y="1783"/>
                  <a:pt x="3052" y="1804"/>
                  <a:pt x="3082" y="1804"/>
                </a:cubicBezTo>
                <a:cubicBezTo>
                  <a:pt x="3104" y="1804"/>
                  <a:pt x="3126" y="1792"/>
                  <a:pt x="3134" y="1767"/>
                </a:cubicBezTo>
                <a:cubicBezTo>
                  <a:pt x="3205" y="1554"/>
                  <a:pt x="3288" y="1347"/>
                  <a:pt x="3382" y="1152"/>
                </a:cubicBezTo>
                <a:cubicBezTo>
                  <a:pt x="3430" y="1051"/>
                  <a:pt x="3483" y="957"/>
                  <a:pt x="3548" y="868"/>
                </a:cubicBezTo>
                <a:cubicBezTo>
                  <a:pt x="3607" y="785"/>
                  <a:pt x="3690" y="696"/>
                  <a:pt x="3767" y="685"/>
                </a:cubicBezTo>
                <a:cubicBezTo>
                  <a:pt x="3776" y="682"/>
                  <a:pt x="3786" y="680"/>
                  <a:pt x="3795" y="680"/>
                </a:cubicBezTo>
                <a:cubicBezTo>
                  <a:pt x="3823" y="680"/>
                  <a:pt x="3851" y="692"/>
                  <a:pt x="3873" y="714"/>
                </a:cubicBezTo>
                <a:cubicBezTo>
                  <a:pt x="3909" y="744"/>
                  <a:pt x="3932" y="785"/>
                  <a:pt x="3950" y="827"/>
                </a:cubicBezTo>
                <a:cubicBezTo>
                  <a:pt x="3980" y="927"/>
                  <a:pt x="3997" y="1033"/>
                  <a:pt x="3991" y="1134"/>
                </a:cubicBezTo>
                <a:cubicBezTo>
                  <a:pt x="3991" y="1359"/>
                  <a:pt x="3968" y="1577"/>
                  <a:pt x="3921" y="1790"/>
                </a:cubicBezTo>
                <a:cubicBezTo>
                  <a:pt x="3915" y="1814"/>
                  <a:pt x="3926" y="1838"/>
                  <a:pt x="3944" y="1849"/>
                </a:cubicBezTo>
                <a:cubicBezTo>
                  <a:pt x="3955" y="1856"/>
                  <a:pt x="3967" y="1859"/>
                  <a:pt x="3979" y="1859"/>
                </a:cubicBezTo>
                <a:cubicBezTo>
                  <a:pt x="3998" y="1859"/>
                  <a:pt x="4016" y="1850"/>
                  <a:pt x="4027" y="1832"/>
                </a:cubicBezTo>
                <a:cubicBezTo>
                  <a:pt x="4122" y="1672"/>
                  <a:pt x="4234" y="1524"/>
                  <a:pt x="4358" y="1388"/>
                </a:cubicBezTo>
                <a:cubicBezTo>
                  <a:pt x="4417" y="1323"/>
                  <a:pt x="4482" y="1258"/>
                  <a:pt x="4553" y="1205"/>
                </a:cubicBezTo>
                <a:cubicBezTo>
                  <a:pt x="4618" y="1152"/>
                  <a:pt x="4695" y="1122"/>
                  <a:pt x="4778" y="1122"/>
                </a:cubicBezTo>
                <a:cubicBezTo>
                  <a:pt x="4849" y="1134"/>
                  <a:pt x="4902" y="1187"/>
                  <a:pt x="4926" y="1258"/>
                </a:cubicBezTo>
                <a:cubicBezTo>
                  <a:pt x="4943" y="1341"/>
                  <a:pt x="4943" y="1430"/>
                  <a:pt x="4926" y="1512"/>
                </a:cubicBezTo>
                <a:cubicBezTo>
                  <a:pt x="4884" y="1690"/>
                  <a:pt x="4819" y="1861"/>
                  <a:pt x="4725" y="2021"/>
                </a:cubicBezTo>
                <a:cubicBezTo>
                  <a:pt x="4699" y="2064"/>
                  <a:pt x="4738" y="2107"/>
                  <a:pt x="4780" y="2107"/>
                </a:cubicBezTo>
                <a:cubicBezTo>
                  <a:pt x="4796" y="2107"/>
                  <a:pt x="4812" y="2100"/>
                  <a:pt x="4825" y="2086"/>
                </a:cubicBezTo>
                <a:cubicBezTo>
                  <a:pt x="4908" y="1991"/>
                  <a:pt x="4997" y="1908"/>
                  <a:pt x="5097" y="1832"/>
                </a:cubicBezTo>
                <a:cubicBezTo>
                  <a:pt x="5144" y="1796"/>
                  <a:pt x="5198" y="1761"/>
                  <a:pt x="5257" y="1737"/>
                </a:cubicBezTo>
                <a:cubicBezTo>
                  <a:pt x="5304" y="1713"/>
                  <a:pt x="5363" y="1702"/>
                  <a:pt x="5422" y="1702"/>
                </a:cubicBezTo>
                <a:cubicBezTo>
                  <a:pt x="5475" y="1707"/>
                  <a:pt x="5529" y="1737"/>
                  <a:pt x="5546" y="1784"/>
                </a:cubicBezTo>
                <a:cubicBezTo>
                  <a:pt x="5564" y="1843"/>
                  <a:pt x="5552" y="1903"/>
                  <a:pt x="5523" y="1950"/>
                </a:cubicBezTo>
                <a:cubicBezTo>
                  <a:pt x="5464" y="2062"/>
                  <a:pt x="5387" y="2169"/>
                  <a:pt x="5292" y="2251"/>
                </a:cubicBezTo>
                <a:lnTo>
                  <a:pt x="5292" y="2263"/>
                </a:lnTo>
                <a:lnTo>
                  <a:pt x="5304" y="2263"/>
                </a:lnTo>
                <a:cubicBezTo>
                  <a:pt x="5405" y="2180"/>
                  <a:pt x="5487" y="2080"/>
                  <a:pt x="5558" y="1968"/>
                </a:cubicBezTo>
                <a:cubicBezTo>
                  <a:pt x="5600" y="1908"/>
                  <a:pt x="5611" y="1838"/>
                  <a:pt x="5600" y="1767"/>
                </a:cubicBezTo>
                <a:cubicBezTo>
                  <a:pt x="5576" y="1696"/>
                  <a:pt x="5511" y="1642"/>
                  <a:pt x="5434" y="1637"/>
                </a:cubicBezTo>
                <a:lnTo>
                  <a:pt x="5428" y="1642"/>
                </a:lnTo>
                <a:cubicBezTo>
                  <a:pt x="5406" y="1639"/>
                  <a:pt x="5383" y="1637"/>
                  <a:pt x="5361" y="1637"/>
                </a:cubicBezTo>
                <a:cubicBezTo>
                  <a:pt x="5313" y="1637"/>
                  <a:pt x="5266" y="1646"/>
                  <a:pt x="5221" y="1666"/>
                </a:cubicBezTo>
                <a:cubicBezTo>
                  <a:pt x="5162" y="1690"/>
                  <a:pt x="5097" y="1719"/>
                  <a:pt x="5044" y="1755"/>
                </a:cubicBezTo>
                <a:cubicBezTo>
                  <a:pt x="5008" y="1778"/>
                  <a:pt x="4979" y="1802"/>
                  <a:pt x="4943" y="1832"/>
                </a:cubicBezTo>
                <a:cubicBezTo>
                  <a:pt x="4985" y="1737"/>
                  <a:pt x="5014" y="1637"/>
                  <a:pt x="5038" y="1536"/>
                </a:cubicBezTo>
                <a:cubicBezTo>
                  <a:pt x="5062" y="1436"/>
                  <a:pt x="5062" y="1329"/>
                  <a:pt x="5038" y="1229"/>
                </a:cubicBezTo>
                <a:cubicBezTo>
                  <a:pt x="5008" y="1110"/>
                  <a:pt x="4908" y="1028"/>
                  <a:pt x="4790" y="1004"/>
                </a:cubicBezTo>
                <a:cubicBezTo>
                  <a:pt x="4677" y="1004"/>
                  <a:pt x="4571" y="1039"/>
                  <a:pt x="4488" y="1110"/>
                </a:cubicBezTo>
                <a:cubicBezTo>
                  <a:pt x="4411" y="1169"/>
                  <a:pt x="4334" y="1234"/>
                  <a:pt x="4275" y="1311"/>
                </a:cubicBezTo>
                <a:cubicBezTo>
                  <a:pt x="4204" y="1382"/>
                  <a:pt x="4145" y="1459"/>
                  <a:pt x="4086" y="1542"/>
                </a:cubicBezTo>
                <a:cubicBezTo>
                  <a:pt x="4104" y="1406"/>
                  <a:pt x="4116" y="1276"/>
                  <a:pt x="4116" y="1140"/>
                </a:cubicBezTo>
                <a:cubicBezTo>
                  <a:pt x="4122" y="1022"/>
                  <a:pt x="4104" y="903"/>
                  <a:pt x="4062" y="791"/>
                </a:cubicBezTo>
                <a:cubicBezTo>
                  <a:pt x="4039" y="726"/>
                  <a:pt x="4003" y="667"/>
                  <a:pt x="3956" y="626"/>
                </a:cubicBezTo>
                <a:cubicBezTo>
                  <a:pt x="3910" y="589"/>
                  <a:pt x="3854" y="566"/>
                  <a:pt x="3798" y="566"/>
                </a:cubicBezTo>
                <a:cubicBezTo>
                  <a:pt x="3781" y="566"/>
                  <a:pt x="3765" y="568"/>
                  <a:pt x="3749" y="572"/>
                </a:cubicBezTo>
                <a:cubicBezTo>
                  <a:pt x="3684" y="584"/>
                  <a:pt x="3625" y="620"/>
                  <a:pt x="3578" y="667"/>
                </a:cubicBezTo>
                <a:cubicBezTo>
                  <a:pt x="3536" y="708"/>
                  <a:pt x="3495" y="756"/>
                  <a:pt x="3459" y="803"/>
                </a:cubicBezTo>
                <a:cubicBezTo>
                  <a:pt x="3394" y="897"/>
                  <a:pt x="3335" y="992"/>
                  <a:pt x="3282" y="1098"/>
                </a:cubicBezTo>
                <a:cubicBezTo>
                  <a:pt x="3229" y="1205"/>
                  <a:pt x="3181" y="1311"/>
                  <a:pt x="3134" y="1424"/>
                </a:cubicBezTo>
                <a:cubicBezTo>
                  <a:pt x="3128" y="1229"/>
                  <a:pt x="3116" y="1039"/>
                  <a:pt x="3093" y="844"/>
                </a:cubicBezTo>
                <a:cubicBezTo>
                  <a:pt x="3075" y="691"/>
                  <a:pt x="3045" y="543"/>
                  <a:pt x="2998" y="395"/>
                </a:cubicBezTo>
                <a:cubicBezTo>
                  <a:pt x="2975" y="318"/>
                  <a:pt x="2945" y="247"/>
                  <a:pt x="2904" y="176"/>
                </a:cubicBezTo>
                <a:cubicBezTo>
                  <a:pt x="2856" y="99"/>
                  <a:pt x="2785" y="40"/>
                  <a:pt x="2703" y="11"/>
                </a:cubicBezTo>
                <a:cubicBezTo>
                  <a:pt x="2677" y="4"/>
                  <a:pt x="2650" y="0"/>
                  <a:pt x="262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1" name="Google Shape;301;p2"/>
          <p:cNvSpPr/>
          <p:nvPr/>
        </p:nvSpPr>
        <p:spPr>
          <a:xfrm>
            <a:off x="4864156" y="5659445"/>
            <a:ext cx="37635" cy="42867"/>
          </a:xfrm>
          <a:custGeom>
            <a:avLst/>
            <a:gdLst/>
            <a:ahLst/>
            <a:cxnLst/>
            <a:rect l="l" t="t" r="r" b="b"/>
            <a:pathLst>
              <a:path w="374" h="426" extrusionOk="0">
                <a:moveTo>
                  <a:pt x="16" y="1"/>
                </a:moveTo>
                <a:cubicBezTo>
                  <a:pt x="15" y="1"/>
                  <a:pt x="14" y="1"/>
                  <a:pt x="13" y="2"/>
                </a:cubicBezTo>
                <a:cubicBezTo>
                  <a:pt x="1" y="7"/>
                  <a:pt x="7" y="67"/>
                  <a:pt x="36" y="143"/>
                </a:cubicBezTo>
                <a:cubicBezTo>
                  <a:pt x="72" y="220"/>
                  <a:pt x="125" y="291"/>
                  <a:pt x="184" y="350"/>
                </a:cubicBezTo>
                <a:cubicBezTo>
                  <a:pt x="247" y="407"/>
                  <a:pt x="285" y="425"/>
                  <a:pt x="309" y="425"/>
                </a:cubicBezTo>
                <a:cubicBezTo>
                  <a:pt x="331" y="425"/>
                  <a:pt x="342" y="411"/>
                  <a:pt x="350" y="398"/>
                </a:cubicBezTo>
                <a:cubicBezTo>
                  <a:pt x="362" y="374"/>
                  <a:pt x="373" y="350"/>
                  <a:pt x="273" y="256"/>
                </a:cubicBezTo>
                <a:cubicBezTo>
                  <a:pt x="220" y="203"/>
                  <a:pt x="167" y="149"/>
                  <a:pt x="113" y="96"/>
                </a:cubicBezTo>
                <a:cubicBezTo>
                  <a:pt x="69" y="41"/>
                  <a:pt x="35" y="1"/>
                  <a:pt x="1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2" name="Google Shape;302;p2"/>
          <p:cNvSpPr/>
          <p:nvPr/>
        </p:nvSpPr>
        <p:spPr>
          <a:xfrm>
            <a:off x="4948683" y="5631571"/>
            <a:ext cx="13182" cy="68628"/>
          </a:xfrm>
          <a:custGeom>
            <a:avLst/>
            <a:gdLst/>
            <a:ahLst/>
            <a:cxnLst/>
            <a:rect l="l" t="t" r="r" b="b"/>
            <a:pathLst>
              <a:path w="131" h="682" extrusionOk="0">
                <a:moveTo>
                  <a:pt x="66" y="1"/>
                </a:moveTo>
                <a:cubicBezTo>
                  <a:pt x="30" y="1"/>
                  <a:pt x="1" y="290"/>
                  <a:pt x="1" y="480"/>
                </a:cubicBezTo>
                <a:cubicBezTo>
                  <a:pt x="1" y="515"/>
                  <a:pt x="1" y="551"/>
                  <a:pt x="6" y="586"/>
                </a:cubicBezTo>
                <a:cubicBezTo>
                  <a:pt x="6" y="616"/>
                  <a:pt x="18" y="639"/>
                  <a:pt x="36" y="663"/>
                </a:cubicBezTo>
                <a:cubicBezTo>
                  <a:pt x="48" y="677"/>
                  <a:pt x="57" y="682"/>
                  <a:pt x="66" y="682"/>
                </a:cubicBezTo>
                <a:cubicBezTo>
                  <a:pt x="79" y="682"/>
                  <a:pt x="88" y="670"/>
                  <a:pt x="95" y="663"/>
                </a:cubicBezTo>
                <a:cubicBezTo>
                  <a:pt x="101" y="651"/>
                  <a:pt x="107" y="639"/>
                  <a:pt x="113" y="627"/>
                </a:cubicBezTo>
                <a:cubicBezTo>
                  <a:pt x="119" y="621"/>
                  <a:pt x="119" y="610"/>
                  <a:pt x="125" y="586"/>
                </a:cubicBezTo>
                <a:cubicBezTo>
                  <a:pt x="131" y="551"/>
                  <a:pt x="131" y="515"/>
                  <a:pt x="131" y="480"/>
                </a:cubicBezTo>
                <a:cubicBezTo>
                  <a:pt x="131" y="296"/>
                  <a:pt x="101" y="1"/>
                  <a:pt x="66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3" name="Google Shape;303;p2"/>
          <p:cNvSpPr/>
          <p:nvPr/>
        </p:nvSpPr>
        <p:spPr>
          <a:xfrm>
            <a:off x="5011776" y="5672627"/>
            <a:ext cx="13182" cy="34213"/>
          </a:xfrm>
          <a:custGeom>
            <a:avLst/>
            <a:gdLst/>
            <a:ahLst/>
            <a:cxnLst/>
            <a:rect l="l" t="t" r="r" b="b"/>
            <a:pathLst>
              <a:path w="131" h="340" extrusionOk="0">
                <a:moveTo>
                  <a:pt x="99" y="0"/>
                </a:moveTo>
                <a:cubicBezTo>
                  <a:pt x="63" y="0"/>
                  <a:pt x="6" y="139"/>
                  <a:pt x="0" y="237"/>
                </a:cubicBezTo>
                <a:cubicBezTo>
                  <a:pt x="0" y="322"/>
                  <a:pt x="25" y="339"/>
                  <a:pt x="51" y="339"/>
                </a:cubicBezTo>
                <a:cubicBezTo>
                  <a:pt x="56" y="339"/>
                  <a:pt x="61" y="339"/>
                  <a:pt x="65" y="338"/>
                </a:cubicBezTo>
                <a:cubicBezTo>
                  <a:pt x="101" y="338"/>
                  <a:pt x="130" y="332"/>
                  <a:pt x="130" y="243"/>
                </a:cubicBezTo>
                <a:cubicBezTo>
                  <a:pt x="130" y="154"/>
                  <a:pt x="130" y="12"/>
                  <a:pt x="101" y="7"/>
                </a:cubicBezTo>
                <a:lnTo>
                  <a:pt x="101" y="1"/>
                </a:lnTo>
                <a:cubicBezTo>
                  <a:pt x="100" y="1"/>
                  <a:pt x="99" y="0"/>
                  <a:pt x="99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04" name="Google Shape;304;p2"/>
          <p:cNvGrpSpPr/>
          <p:nvPr/>
        </p:nvGrpSpPr>
        <p:grpSpPr>
          <a:xfrm>
            <a:off x="-630296" y="3686119"/>
            <a:ext cx="2404544" cy="2787715"/>
            <a:chOff x="7045852" y="3594359"/>
            <a:chExt cx="1839461" cy="2132585"/>
          </a:xfrm>
        </p:grpSpPr>
        <p:sp>
          <p:nvSpPr>
            <p:cNvPr id="305" name="Google Shape;305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53" name="Google Shape;353;p2"/>
          <p:cNvGrpSpPr/>
          <p:nvPr/>
        </p:nvGrpSpPr>
        <p:grpSpPr>
          <a:xfrm>
            <a:off x="7876244" y="5437546"/>
            <a:ext cx="160802" cy="75269"/>
            <a:chOff x="2723569" y="6292171"/>
            <a:chExt cx="160802" cy="75269"/>
          </a:xfrm>
        </p:grpSpPr>
        <p:sp>
          <p:nvSpPr>
            <p:cNvPr id="354" name="Google Shape;354;p2"/>
            <p:cNvSpPr/>
            <p:nvPr/>
          </p:nvSpPr>
          <p:spPr>
            <a:xfrm>
              <a:off x="2723569" y="6320045"/>
              <a:ext cx="37635" cy="42867"/>
            </a:xfrm>
            <a:custGeom>
              <a:avLst/>
              <a:gdLst/>
              <a:ahLst/>
              <a:cxnLst/>
              <a:rect l="l" t="t" r="r" b="b"/>
              <a:pathLst>
                <a:path w="374" h="426" extrusionOk="0">
                  <a:moveTo>
                    <a:pt x="16" y="1"/>
                  </a:moveTo>
                  <a:cubicBezTo>
                    <a:pt x="15" y="1"/>
                    <a:pt x="14" y="1"/>
                    <a:pt x="13" y="2"/>
                  </a:cubicBezTo>
                  <a:cubicBezTo>
                    <a:pt x="1" y="7"/>
                    <a:pt x="7" y="67"/>
                    <a:pt x="36" y="143"/>
                  </a:cubicBezTo>
                  <a:cubicBezTo>
                    <a:pt x="72" y="220"/>
                    <a:pt x="125" y="291"/>
                    <a:pt x="184" y="350"/>
                  </a:cubicBezTo>
                  <a:cubicBezTo>
                    <a:pt x="247" y="407"/>
                    <a:pt x="285" y="425"/>
                    <a:pt x="309" y="425"/>
                  </a:cubicBezTo>
                  <a:cubicBezTo>
                    <a:pt x="331" y="425"/>
                    <a:pt x="342" y="411"/>
                    <a:pt x="350" y="398"/>
                  </a:cubicBezTo>
                  <a:cubicBezTo>
                    <a:pt x="362" y="374"/>
                    <a:pt x="373" y="350"/>
                    <a:pt x="273" y="256"/>
                  </a:cubicBezTo>
                  <a:cubicBezTo>
                    <a:pt x="220" y="203"/>
                    <a:pt x="167" y="149"/>
                    <a:pt x="113" y="96"/>
                  </a:cubicBezTo>
                  <a:cubicBezTo>
                    <a:pt x="69" y="41"/>
                    <a:pt x="35" y="1"/>
                    <a:pt x="16" y="1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808095" y="6292171"/>
              <a:ext cx="13182" cy="68628"/>
            </a:xfrm>
            <a:custGeom>
              <a:avLst/>
              <a:gdLst/>
              <a:ahLst/>
              <a:cxnLst/>
              <a:rect l="l" t="t" r="r" b="b"/>
              <a:pathLst>
                <a:path w="131" h="682" extrusionOk="0">
                  <a:moveTo>
                    <a:pt x="66" y="1"/>
                  </a:moveTo>
                  <a:cubicBezTo>
                    <a:pt x="30" y="1"/>
                    <a:pt x="1" y="290"/>
                    <a:pt x="1" y="480"/>
                  </a:cubicBezTo>
                  <a:cubicBezTo>
                    <a:pt x="1" y="515"/>
                    <a:pt x="1" y="551"/>
                    <a:pt x="6" y="586"/>
                  </a:cubicBezTo>
                  <a:cubicBezTo>
                    <a:pt x="6" y="616"/>
                    <a:pt x="18" y="639"/>
                    <a:pt x="36" y="663"/>
                  </a:cubicBezTo>
                  <a:cubicBezTo>
                    <a:pt x="48" y="677"/>
                    <a:pt x="57" y="682"/>
                    <a:pt x="66" y="682"/>
                  </a:cubicBezTo>
                  <a:cubicBezTo>
                    <a:pt x="79" y="682"/>
                    <a:pt x="88" y="670"/>
                    <a:pt x="95" y="663"/>
                  </a:cubicBezTo>
                  <a:cubicBezTo>
                    <a:pt x="101" y="651"/>
                    <a:pt x="107" y="639"/>
                    <a:pt x="113" y="627"/>
                  </a:cubicBezTo>
                  <a:cubicBezTo>
                    <a:pt x="119" y="621"/>
                    <a:pt x="119" y="610"/>
                    <a:pt x="125" y="586"/>
                  </a:cubicBezTo>
                  <a:cubicBezTo>
                    <a:pt x="131" y="551"/>
                    <a:pt x="131" y="515"/>
                    <a:pt x="131" y="480"/>
                  </a:cubicBezTo>
                  <a:cubicBezTo>
                    <a:pt x="131" y="296"/>
                    <a:pt x="101" y="1"/>
                    <a:pt x="66" y="1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871188" y="6333227"/>
              <a:ext cx="13182" cy="34213"/>
            </a:xfrm>
            <a:custGeom>
              <a:avLst/>
              <a:gdLst/>
              <a:ahLst/>
              <a:cxnLst/>
              <a:rect l="l" t="t" r="r" b="b"/>
              <a:pathLst>
                <a:path w="131" h="340" extrusionOk="0">
                  <a:moveTo>
                    <a:pt x="99" y="0"/>
                  </a:moveTo>
                  <a:cubicBezTo>
                    <a:pt x="63" y="0"/>
                    <a:pt x="6" y="139"/>
                    <a:pt x="0" y="237"/>
                  </a:cubicBezTo>
                  <a:cubicBezTo>
                    <a:pt x="0" y="322"/>
                    <a:pt x="25" y="339"/>
                    <a:pt x="51" y="339"/>
                  </a:cubicBezTo>
                  <a:cubicBezTo>
                    <a:pt x="56" y="339"/>
                    <a:pt x="61" y="339"/>
                    <a:pt x="65" y="338"/>
                  </a:cubicBezTo>
                  <a:cubicBezTo>
                    <a:pt x="101" y="338"/>
                    <a:pt x="130" y="332"/>
                    <a:pt x="130" y="243"/>
                  </a:cubicBezTo>
                  <a:cubicBezTo>
                    <a:pt x="130" y="154"/>
                    <a:pt x="130" y="12"/>
                    <a:pt x="101" y="7"/>
                  </a:cubicBezTo>
                  <a:lnTo>
                    <a:pt x="101" y="1"/>
                  </a:lnTo>
                  <a:cubicBezTo>
                    <a:pt x="100" y="1"/>
                    <a:pt x="99" y="0"/>
                    <a:pt x="99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57" name="Google Shape;357;p2"/>
          <p:cNvSpPr/>
          <p:nvPr/>
        </p:nvSpPr>
        <p:spPr>
          <a:xfrm>
            <a:off x="7924989" y="5064470"/>
            <a:ext cx="414384" cy="215142"/>
          </a:xfrm>
          <a:custGeom>
            <a:avLst/>
            <a:gdLst/>
            <a:ahLst/>
            <a:cxnLst/>
            <a:rect l="l" t="t" r="r" b="b"/>
            <a:pathLst>
              <a:path w="4118" h="2138" extrusionOk="0">
                <a:moveTo>
                  <a:pt x="3406" y="1"/>
                </a:moveTo>
                <a:cubicBezTo>
                  <a:pt x="3368" y="1"/>
                  <a:pt x="3327" y="11"/>
                  <a:pt x="3290" y="33"/>
                </a:cubicBezTo>
                <a:cubicBezTo>
                  <a:pt x="3030" y="187"/>
                  <a:pt x="2817" y="500"/>
                  <a:pt x="2710" y="784"/>
                </a:cubicBezTo>
                <a:cubicBezTo>
                  <a:pt x="2701" y="812"/>
                  <a:pt x="2678" y="824"/>
                  <a:pt x="2656" y="824"/>
                </a:cubicBezTo>
                <a:cubicBezTo>
                  <a:pt x="2622" y="824"/>
                  <a:pt x="2587" y="797"/>
                  <a:pt x="2598" y="754"/>
                </a:cubicBezTo>
                <a:cubicBezTo>
                  <a:pt x="2609" y="675"/>
                  <a:pt x="2681" y="345"/>
                  <a:pt x="2498" y="345"/>
                </a:cubicBezTo>
                <a:cubicBezTo>
                  <a:pt x="2490" y="345"/>
                  <a:pt x="2482" y="345"/>
                  <a:pt x="2474" y="346"/>
                </a:cubicBezTo>
                <a:cubicBezTo>
                  <a:pt x="2356" y="358"/>
                  <a:pt x="2285" y="476"/>
                  <a:pt x="2243" y="577"/>
                </a:cubicBezTo>
                <a:cubicBezTo>
                  <a:pt x="2184" y="713"/>
                  <a:pt x="2137" y="849"/>
                  <a:pt x="2101" y="991"/>
                </a:cubicBezTo>
                <a:cubicBezTo>
                  <a:pt x="2095" y="1016"/>
                  <a:pt x="2068" y="1031"/>
                  <a:pt x="2041" y="1031"/>
                </a:cubicBezTo>
                <a:cubicBezTo>
                  <a:pt x="2017" y="1031"/>
                  <a:pt x="1995" y="1019"/>
                  <a:pt x="1989" y="991"/>
                </a:cubicBezTo>
                <a:cubicBezTo>
                  <a:pt x="1954" y="766"/>
                  <a:pt x="1824" y="547"/>
                  <a:pt x="1741" y="334"/>
                </a:cubicBezTo>
                <a:cubicBezTo>
                  <a:pt x="1697" y="225"/>
                  <a:pt x="1595" y="156"/>
                  <a:pt x="1497" y="156"/>
                </a:cubicBezTo>
                <a:cubicBezTo>
                  <a:pt x="1425" y="156"/>
                  <a:pt x="1354" y="193"/>
                  <a:pt x="1309" y="281"/>
                </a:cubicBezTo>
                <a:cubicBezTo>
                  <a:pt x="1262" y="364"/>
                  <a:pt x="1238" y="459"/>
                  <a:pt x="1244" y="553"/>
                </a:cubicBezTo>
                <a:cubicBezTo>
                  <a:pt x="1262" y="707"/>
                  <a:pt x="1286" y="861"/>
                  <a:pt x="1321" y="1014"/>
                </a:cubicBezTo>
                <a:cubicBezTo>
                  <a:pt x="1328" y="1058"/>
                  <a:pt x="1293" y="1086"/>
                  <a:pt x="1259" y="1086"/>
                </a:cubicBezTo>
                <a:cubicBezTo>
                  <a:pt x="1238" y="1086"/>
                  <a:pt x="1218" y="1075"/>
                  <a:pt x="1209" y="1050"/>
                </a:cubicBezTo>
                <a:cubicBezTo>
                  <a:pt x="1108" y="801"/>
                  <a:pt x="830" y="494"/>
                  <a:pt x="558" y="435"/>
                </a:cubicBezTo>
                <a:cubicBezTo>
                  <a:pt x="530" y="429"/>
                  <a:pt x="502" y="426"/>
                  <a:pt x="476" y="426"/>
                </a:cubicBezTo>
                <a:cubicBezTo>
                  <a:pt x="236" y="426"/>
                  <a:pt x="125" y="683"/>
                  <a:pt x="275" y="902"/>
                </a:cubicBezTo>
                <a:cubicBezTo>
                  <a:pt x="363" y="1038"/>
                  <a:pt x="487" y="1150"/>
                  <a:pt x="629" y="1227"/>
                </a:cubicBezTo>
                <a:cubicBezTo>
                  <a:pt x="677" y="1257"/>
                  <a:pt x="659" y="1334"/>
                  <a:pt x="600" y="1334"/>
                </a:cubicBezTo>
                <a:cubicBezTo>
                  <a:pt x="566" y="1330"/>
                  <a:pt x="366" y="1300"/>
                  <a:pt x="209" y="1300"/>
                </a:cubicBezTo>
                <a:cubicBezTo>
                  <a:pt x="92" y="1300"/>
                  <a:pt x="0" y="1317"/>
                  <a:pt x="20" y="1375"/>
                </a:cubicBezTo>
                <a:cubicBezTo>
                  <a:pt x="139" y="1677"/>
                  <a:pt x="505" y="1759"/>
                  <a:pt x="730" y="1966"/>
                </a:cubicBezTo>
                <a:cubicBezTo>
                  <a:pt x="730" y="1937"/>
                  <a:pt x="742" y="1913"/>
                  <a:pt x="753" y="1889"/>
                </a:cubicBezTo>
                <a:cubicBezTo>
                  <a:pt x="794" y="1824"/>
                  <a:pt x="856" y="1800"/>
                  <a:pt x="924" y="1800"/>
                </a:cubicBezTo>
                <a:cubicBezTo>
                  <a:pt x="1017" y="1800"/>
                  <a:pt x="1121" y="1843"/>
                  <a:pt x="1203" y="1883"/>
                </a:cubicBezTo>
                <a:cubicBezTo>
                  <a:pt x="1226" y="1820"/>
                  <a:pt x="1264" y="1796"/>
                  <a:pt x="1309" y="1796"/>
                </a:cubicBezTo>
                <a:cubicBezTo>
                  <a:pt x="1368" y="1796"/>
                  <a:pt x="1440" y="1839"/>
                  <a:pt x="1504" y="1889"/>
                </a:cubicBezTo>
                <a:cubicBezTo>
                  <a:pt x="1531" y="1818"/>
                  <a:pt x="1561" y="1794"/>
                  <a:pt x="1598" y="1794"/>
                </a:cubicBezTo>
                <a:cubicBezTo>
                  <a:pt x="1650" y="1794"/>
                  <a:pt x="1716" y="1843"/>
                  <a:pt x="1806" y="1878"/>
                </a:cubicBezTo>
                <a:cubicBezTo>
                  <a:pt x="1835" y="1775"/>
                  <a:pt x="1881" y="1688"/>
                  <a:pt x="1983" y="1688"/>
                </a:cubicBezTo>
                <a:cubicBezTo>
                  <a:pt x="2004" y="1688"/>
                  <a:pt x="2028" y="1692"/>
                  <a:pt x="2054" y="1700"/>
                </a:cubicBezTo>
                <a:cubicBezTo>
                  <a:pt x="2137" y="1730"/>
                  <a:pt x="2184" y="1824"/>
                  <a:pt x="2237" y="1883"/>
                </a:cubicBezTo>
                <a:cubicBezTo>
                  <a:pt x="2264" y="1911"/>
                  <a:pt x="2286" y="1922"/>
                  <a:pt x="2306" y="1922"/>
                </a:cubicBezTo>
                <a:cubicBezTo>
                  <a:pt x="2362" y="1922"/>
                  <a:pt x="2398" y="1836"/>
                  <a:pt x="2459" y="1836"/>
                </a:cubicBezTo>
                <a:cubicBezTo>
                  <a:pt x="2462" y="1836"/>
                  <a:pt x="2465" y="1836"/>
                  <a:pt x="2468" y="1836"/>
                </a:cubicBezTo>
                <a:cubicBezTo>
                  <a:pt x="2557" y="1842"/>
                  <a:pt x="2634" y="1883"/>
                  <a:pt x="2681" y="1948"/>
                </a:cubicBezTo>
                <a:cubicBezTo>
                  <a:pt x="2695" y="1962"/>
                  <a:pt x="2710" y="1967"/>
                  <a:pt x="2727" y="1967"/>
                </a:cubicBezTo>
                <a:cubicBezTo>
                  <a:pt x="2769" y="1967"/>
                  <a:pt x="2817" y="1935"/>
                  <a:pt x="2862" y="1935"/>
                </a:cubicBezTo>
                <a:cubicBezTo>
                  <a:pt x="2866" y="1935"/>
                  <a:pt x="2871" y="1936"/>
                  <a:pt x="2876" y="1937"/>
                </a:cubicBezTo>
                <a:cubicBezTo>
                  <a:pt x="2994" y="1948"/>
                  <a:pt x="3024" y="2037"/>
                  <a:pt x="3036" y="2138"/>
                </a:cubicBezTo>
                <a:cubicBezTo>
                  <a:pt x="3461" y="1937"/>
                  <a:pt x="3928" y="1546"/>
                  <a:pt x="4070" y="1091"/>
                </a:cubicBezTo>
                <a:cubicBezTo>
                  <a:pt x="4117" y="958"/>
                  <a:pt x="4084" y="914"/>
                  <a:pt x="4021" y="914"/>
                </a:cubicBezTo>
                <a:cubicBezTo>
                  <a:pt x="3933" y="914"/>
                  <a:pt x="3787" y="999"/>
                  <a:pt x="3721" y="1044"/>
                </a:cubicBezTo>
                <a:cubicBezTo>
                  <a:pt x="3609" y="1109"/>
                  <a:pt x="3515" y="1192"/>
                  <a:pt x="3438" y="1286"/>
                </a:cubicBezTo>
                <a:cubicBezTo>
                  <a:pt x="3425" y="1306"/>
                  <a:pt x="3407" y="1315"/>
                  <a:pt x="3389" y="1315"/>
                </a:cubicBezTo>
                <a:cubicBezTo>
                  <a:pt x="3348" y="1315"/>
                  <a:pt x="3308" y="1272"/>
                  <a:pt x="3337" y="1227"/>
                </a:cubicBezTo>
                <a:cubicBezTo>
                  <a:pt x="3438" y="1003"/>
                  <a:pt x="3432" y="736"/>
                  <a:pt x="3515" y="500"/>
                </a:cubicBezTo>
                <a:cubicBezTo>
                  <a:pt x="3544" y="405"/>
                  <a:pt x="3603" y="275"/>
                  <a:pt x="3585" y="169"/>
                </a:cubicBezTo>
                <a:cubicBezTo>
                  <a:pt x="3573" y="58"/>
                  <a:pt x="3495" y="1"/>
                  <a:pt x="340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8" name="Google Shape;358;p2"/>
          <p:cNvSpPr/>
          <p:nvPr/>
        </p:nvSpPr>
        <p:spPr>
          <a:xfrm>
            <a:off x="7920461" y="5062961"/>
            <a:ext cx="424246" cy="196425"/>
          </a:xfrm>
          <a:custGeom>
            <a:avLst/>
            <a:gdLst/>
            <a:ahLst/>
            <a:cxnLst/>
            <a:rect l="l" t="t" r="r" b="b"/>
            <a:pathLst>
              <a:path w="4216" h="1952" extrusionOk="0">
                <a:moveTo>
                  <a:pt x="3412" y="1"/>
                </a:moveTo>
                <a:cubicBezTo>
                  <a:pt x="3335" y="7"/>
                  <a:pt x="3258" y="36"/>
                  <a:pt x="3199" y="89"/>
                </a:cubicBezTo>
                <a:cubicBezTo>
                  <a:pt x="3146" y="131"/>
                  <a:pt x="3092" y="178"/>
                  <a:pt x="3051" y="237"/>
                </a:cubicBezTo>
                <a:cubicBezTo>
                  <a:pt x="2968" y="344"/>
                  <a:pt x="2897" y="456"/>
                  <a:pt x="2838" y="574"/>
                </a:cubicBezTo>
                <a:cubicBezTo>
                  <a:pt x="2803" y="651"/>
                  <a:pt x="2767" y="722"/>
                  <a:pt x="2732" y="799"/>
                </a:cubicBezTo>
                <a:cubicBezTo>
                  <a:pt x="2738" y="710"/>
                  <a:pt x="2738" y="615"/>
                  <a:pt x="2720" y="533"/>
                </a:cubicBezTo>
                <a:cubicBezTo>
                  <a:pt x="2708" y="479"/>
                  <a:pt x="2690" y="432"/>
                  <a:pt x="2661" y="385"/>
                </a:cubicBezTo>
                <a:cubicBezTo>
                  <a:pt x="2628" y="336"/>
                  <a:pt x="2571" y="307"/>
                  <a:pt x="2512" y="307"/>
                </a:cubicBezTo>
                <a:cubicBezTo>
                  <a:pt x="2506" y="307"/>
                  <a:pt x="2501" y="308"/>
                  <a:pt x="2495" y="308"/>
                </a:cubicBezTo>
                <a:cubicBezTo>
                  <a:pt x="2436" y="314"/>
                  <a:pt x="2383" y="349"/>
                  <a:pt x="2347" y="397"/>
                </a:cubicBezTo>
                <a:cubicBezTo>
                  <a:pt x="2318" y="432"/>
                  <a:pt x="2294" y="474"/>
                  <a:pt x="2271" y="515"/>
                </a:cubicBezTo>
                <a:cubicBezTo>
                  <a:pt x="2229" y="598"/>
                  <a:pt x="2200" y="681"/>
                  <a:pt x="2170" y="769"/>
                </a:cubicBezTo>
                <a:cubicBezTo>
                  <a:pt x="2146" y="840"/>
                  <a:pt x="2129" y="917"/>
                  <a:pt x="2111" y="988"/>
                </a:cubicBezTo>
                <a:cubicBezTo>
                  <a:pt x="2087" y="876"/>
                  <a:pt x="2058" y="763"/>
                  <a:pt x="2022" y="651"/>
                </a:cubicBezTo>
                <a:cubicBezTo>
                  <a:pt x="1993" y="545"/>
                  <a:pt x="1951" y="444"/>
                  <a:pt x="1910" y="349"/>
                </a:cubicBezTo>
                <a:cubicBezTo>
                  <a:pt x="1863" y="237"/>
                  <a:pt x="1780" y="142"/>
                  <a:pt x="1679" y="83"/>
                </a:cubicBezTo>
                <a:cubicBezTo>
                  <a:pt x="1647" y="69"/>
                  <a:pt x="1611" y="61"/>
                  <a:pt x="1576" y="61"/>
                </a:cubicBezTo>
                <a:cubicBezTo>
                  <a:pt x="1540" y="61"/>
                  <a:pt x="1505" y="69"/>
                  <a:pt x="1472" y="83"/>
                </a:cubicBezTo>
                <a:cubicBezTo>
                  <a:pt x="1413" y="113"/>
                  <a:pt x="1366" y="166"/>
                  <a:pt x="1336" y="231"/>
                </a:cubicBezTo>
                <a:cubicBezTo>
                  <a:pt x="1295" y="338"/>
                  <a:pt x="1277" y="450"/>
                  <a:pt x="1277" y="562"/>
                </a:cubicBezTo>
                <a:cubicBezTo>
                  <a:pt x="1277" y="716"/>
                  <a:pt x="1289" y="864"/>
                  <a:pt x="1313" y="1006"/>
                </a:cubicBezTo>
                <a:cubicBezTo>
                  <a:pt x="1212" y="899"/>
                  <a:pt x="1106" y="793"/>
                  <a:pt x="999" y="692"/>
                </a:cubicBezTo>
                <a:cubicBezTo>
                  <a:pt x="917" y="615"/>
                  <a:pt x="828" y="545"/>
                  <a:pt x="728" y="485"/>
                </a:cubicBezTo>
                <a:cubicBezTo>
                  <a:pt x="680" y="456"/>
                  <a:pt x="627" y="432"/>
                  <a:pt x="568" y="414"/>
                </a:cubicBezTo>
                <a:cubicBezTo>
                  <a:pt x="538" y="403"/>
                  <a:pt x="506" y="397"/>
                  <a:pt x="473" y="397"/>
                </a:cubicBezTo>
                <a:cubicBezTo>
                  <a:pt x="439" y="397"/>
                  <a:pt x="405" y="403"/>
                  <a:pt x="373" y="414"/>
                </a:cubicBezTo>
                <a:cubicBezTo>
                  <a:pt x="308" y="444"/>
                  <a:pt x="255" y="503"/>
                  <a:pt x="243" y="574"/>
                </a:cubicBezTo>
                <a:cubicBezTo>
                  <a:pt x="231" y="639"/>
                  <a:pt x="237" y="710"/>
                  <a:pt x="266" y="769"/>
                </a:cubicBezTo>
                <a:cubicBezTo>
                  <a:pt x="314" y="876"/>
                  <a:pt x="373" y="970"/>
                  <a:pt x="456" y="1053"/>
                </a:cubicBezTo>
                <a:cubicBezTo>
                  <a:pt x="532" y="1148"/>
                  <a:pt x="621" y="1230"/>
                  <a:pt x="710" y="1313"/>
                </a:cubicBezTo>
                <a:cubicBezTo>
                  <a:pt x="651" y="1295"/>
                  <a:pt x="586" y="1278"/>
                  <a:pt x="521" y="1266"/>
                </a:cubicBezTo>
                <a:cubicBezTo>
                  <a:pt x="444" y="1248"/>
                  <a:pt x="355" y="1236"/>
                  <a:pt x="272" y="1236"/>
                </a:cubicBezTo>
                <a:cubicBezTo>
                  <a:pt x="261" y="1235"/>
                  <a:pt x="250" y="1234"/>
                  <a:pt x="238" y="1234"/>
                </a:cubicBezTo>
                <a:cubicBezTo>
                  <a:pt x="206" y="1234"/>
                  <a:pt x="172" y="1239"/>
                  <a:pt x="142" y="1248"/>
                </a:cubicBezTo>
                <a:cubicBezTo>
                  <a:pt x="83" y="1254"/>
                  <a:pt x="36" y="1289"/>
                  <a:pt x="12" y="1343"/>
                </a:cubicBezTo>
                <a:cubicBezTo>
                  <a:pt x="0" y="1396"/>
                  <a:pt x="6" y="1449"/>
                  <a:pt x="30" y="1496"/>
                </a:cubicBezTo>
                <a:cubicBezTo>
                  <a:pt x="42" y="1514"/>
                  <a:pt x="59" y="1538"/>
                  <a:pt x="71" y="1556"/>
                </a:cubicBezTo>
                <a:lnTo>
                  <a:pt x="113" y="1603"/>
                </a:lnTo>
                <a:cubicBezTo>
                  <a:pt x="178" y="1656"/>
                  <a:pt x="243" y="1709"/>
                  <a:pt x="314" y="1751"/>
                </a:cubicBezTo>
                <a:cubicBezTo>
                  <a:pt x="456" y="1833"/>
                  <a:pt x="603" y="1898"/>
                  <a:pt x="757" y="1952"/>
                </a:cubicBezTo>
                <a:lnTo>
                  <a:pt x="763" y="1952"/>
                </a:lnTo>
                <a:lnTo>
                  <a:pt x="763" y="1946"/>
                </a:lnTo>
                <a:cubicBezTo>
                  <a:pt x="621" y="1869"/>
                  <a:pt x="485" y="1786"/>
                  <a:pt x="355" y="1697"/>
                </a:cubicBezTo>
                <a:cubicBezTo>
                  <a:pt x="290" y="1650"/>
                  <a:pt x="231" y="1603"/>
                  <a:pt x="178" y="1550"/>
                </a:cubicBezTo>
                <a:cubicBezTo>
                  <a:pt x="124" y="1496"/>
                  <a:pt x="83" y="1425"/>
                  <a:pt x="101" y="1384"/>
                </a:cubicBezTo>
                <a:cubicBezTo>
                  <a:pt x="115" y="1351"/>
                  <a:pt x="170" y="1341"/>
                  <a:pt x="227" y="1341"/>
                </a:cubicBezTo>
                <a:cubicBezTo>
                  <a:pt x="242" y="1341"/>
                  <a:pt x="258" y="1341"/>
                  <a:pt x="272" y="1343"/>
                </a:cubicBezTo>
                <a:cubicBezTo>
                  <a:pt x="349" y="1349"/>
                  <a:pt x="426" y="1360"/>
                  <a:pt x="503" y="1378"/>
                </a:cubicBezTo>
                <a:cubicBezTo>
                  <a:pt x="657" y="1414"/>
                  <a:pt x="804" y="1461"/>
                  <a:pt x="952" y="1514"/>
                </a:cubicBezTo>
                <a:cubicBezTo>
                  <a:pt x="958" y="1516"/>
                  <a:pt x="964" y="1516"/>
                  <a:pt x="970" y="1516"/>
                </a:cubicBezTo>
                <a:cubicBezTo>
                  <a:pt x="989" y="1516"/>
                  <a:pt x="1010" y="1509"/>
                  <a:pt x="1023" y="1491"/>
                </a:cubicBezTo>
                <a:cubicBezTo>
                  <a:pt x="1041" y="1467"/>
                  <a:pt x="1035" y="1431"/>
                  <a:pt x="1011" y="1414"/>
                </a:cubicBezTo>
                <a:cubicBezTo>
                  <a:pt x="840" y="1284"/>
                  <a:pt x="686" y="1142"/>
                  <a:pt x="544" y="982"/>
                </a:cubicBezTo>
                <a:cubicBezTo>
                  <a:pt x="473" y="905"/>
                  <a:pt x="414" y="822"/>
                  <a:pt x="373" y="728"/>
                </a:cubicBezTo>
                <a:cubicBezTo>
                  <a:pt x="355" y="692"/>
                  <a:pt x="349" y="645"/>
                  <a:pt x="355" y="604"/>
                </a:cubicBezTo>
                <a:cubicBezTo>
                  <a:pt x="367" y="568"/>
                  <a:pt x="391" y="539"/>
                  <a:pt x="420" y="527"/>
                </a:cubicBezTo>
                <a:cubicBezTo>
                  <a:pt x="435" y="520"/>
                  <a:pt x="452" y="517"/>
                  <a:pt x="471" y="517"/>
                </a:cubicBezTo>
                <a:cubicBezTo>
                  <a:pt x="531" y="517"/>
                  <a:pt x="605" y="550"/>
                  <a:pt x="668" y="586"/>
                </a:cubicBezTo>
                <a:cubicBezTo>
                  <a:pt x="757" y="645"/>
                  <a:pt x="846" y="710"/>
                  <a:pt x="917" y="775"/>
                </a:cubicBezTo>
                <a:cubicBezTo>
                  <a:pt x="1076" y="923"/>
                  <a:pt x="1224" y="1077"/>
                  <a:pt x="1360" y="1242"/>
                </a:cubicBezTo>
                <a:cubicBezTo>
                  <a:pt x="1369" y="1255"/>
                  <a:pt x="1385" y="1262"/>
                  <a:pt x="1399" y="1262"/>
                </a:cubicBezTo>
                <a:cubicBezTo>
                  <a:pt x="1404" y="1262"/>
                  <a:pt x="1409" y="1261"/>
                  <a:pt x="1413" y="1260"/>
                </a:cubicBezTo>
                <a:cubicBezTo>
                  <a:pt x="1449" y="1254"/>
                  <a:pt x="1467" y="1224"/>
                  <a:pt x="1461" y="1189"/>
                </a:cubicBezTo>
                <a:cubicBezTo>
                  <a:pt x="1419" y="988"/>
                  <a:pt x="1396" y="781"/>
                  <a:pt x="1396" y="568"/>
                </a:cubicBezTo>
                <a:cubicBezTo>
                  <a:pt x="1396" y="468"/>
                  <a:pt x="1413" y="373"/>
                  <a:pt x="1443" y="278"/>
                </a:cubicBezTo>
                <a:cubicBezTo>
                  <a:pt x="1461" y="243"/>
                  <a:pt x="1490" y="208"/>
                  <a:pt x="1526" y="190"/>
                </a:cubicBezTo>
                <a:cubicBezTo>
                  <a:pt x="1540" y="181"/>
                  <a:pt x="1558" y="176"/>
                  <a:pt x="1576" y="176"/>
                </a:cubicBezTo>
                <a:cubicBezTo>
                  <a:pt x="1594" y="176"/>
                  <a:pt x="1611" y="181"/>
                  <a:pt x="1626" y="190"/>
                </a:cubicBezTo>
                <a:cubicBezTo>
                  <a:pt x="1709" y="243"/>
                  <a:pt x="1768" y="320"/>
                  <a:pt x="1804" y="403"/>
                </a:cubicBezTo>
                <a:cubicBezTo>
                  <a:pt x="1851" y="497"/>
                  <a:pt x="1886" y="598"/>
                  <a:pt x="1916" y="692"/>
                </a:cubicBezTo>
                <a:cubicBezTo>
                  <a:pt x="1975" y="893"/>
                  <a:pt x="2022" y="1100"/>
                  <a:pt x="2058" y="1313"/>
                </a:cubicBezTo>
                <a:cubicBezTo>
                  <a:pt x="2061" y="1346"/>
                  <a:pt x="2086" y="1362"/>
                  <a:pt x="2112" y="1362"/>
                </a:cubicBezTo>
                <a:cubicBezTo>
                  <a:pt x="2138" y="1362"/>
                  <a:pt x="2164" y="1346"/>
                  <a:pt x="2170" y="1313"/>
                </a:cubicBezTo>
                <a:cubicBezTo>
                  <a:pt x="2200" y="1142"/>
                  <a:pt x="2241" y="976"/>
                  <a:pt x="2288" y="811"/>
                </a:cubicBezTo>
                <a:cubicBezTo>
                  <a:pt x="2312" y="728"/>
                  <a:pt x="2342" y="651"/>
                  <a:pt x="2383" y="580"/>
                </a:cubicBezTo>
                <a:cubicBezTo>
                  <a:pt x="2413" y="509"/>
                  <a:pt x="2472" y="432"/>
                  <a:pt x="2513" y="432"/>
                </a:cubicBezTo>
                <a:cubicBezTo>
                  <a:pt x="2554" y="432"/>
                  <a:pt x="2596" y="485"/>
                  <a:pt x="2614" y="562"/>
                </a:cubicBezTo>
                <a:cubicBezTo>
                  <a:pt x="2625" y="645"/>
                  <a:pt x="2625" y="728"/>
                  <a:pt x="2619" y="805"/>
                </a:cubicBezTo>
                <a:cubicBezTo>
                  <a:pt x="2608" y="976"/>
                  <a:pt x="2578" y="1148"/>
                  <a:pt x="2537" y="1307"/>
                </a:cubicBezTo>
                <a:cubicBezTo>
                  <a:pt x="2526" y="1354"/>
                  <a:pt x="2563" y="1386"/>
                  <a:pt x="2598" y="1386"/>
                </a:cubicBezTo>
                <a:cubicBezTo>
                  <a:pt x="2621" y="1386"/>
                  <a:pt x="2642" y="1373"/>
                  <a:pt x="2649" y="1343"/>
                </a:cubicBezTo>
                <a:cubicBezTo>
                  <a:pt x="2732" y="1100"/>
                  <a:pt x="2832" y="864"/>
                  <a:pt x="2945" y="633"/>
                </a:cubicBezTo>
                <a:cubicBezTo>
                  <a:pt x="3004" y="521"/>
                  <a:pt x="3069" y="414"/>
                  <a:pt x="3146" y="314"/>
                </a:cubicBezTo>
                <a:cubicBezTo>
                  <a:pt x="3223" y="219"/>
                  <a:pt x="3317" y="125"/>
                  <a:pt x="3412" y="125"/>
                </a:cubicBezTo>
                <a:cubicBezTo>
                  <a:pt x="3453" y="125"/>
                  <a:pt x="3494" y="148"/>
                  <a:pt x="3512" y="190"/>
                </a:cubicBezTo>
                <a:cubicBezTo>
                  <a:pt x="3530" y="243"/>
                  <a:pt x="3542" y="302"/>
                  <a:pt x="3536" y="355"/>
                </a:cubicBezTo>
                <a:cubicBezTo>
                  <a:pt x="3524" y="479"/>
                  <a:pt x="3500" y="604"/>
                  <a:pt x="3465" y="728"/>
                </a:cubicBezTo>
                <a:cubicBezTo>
                  <a:pt x="3394" y="970"/>
                  <a:pt x="3299" y="1213"/>
                  <a:pt x="3187" y="1443"/>
                </a:cubicBezTo>
                <a:cubicBezTo>
                  <a:pt x="3170" y="1486"/>
                  <a:pt x="3206" y="1526"/>
                  <a:pt x="3245" y="1526"/>
                </a:cubicBezTo>
                <a:cubicBezTo>
                  <a:pt x="3260" y="1526"/>
                  <a:pt x="3275" y="1521"/>
                  <a:pt x="3288" y="1508"/>
                </a:cubicBezTo>
                <a:cubicBezTo>
                  <a:pt x="3412" y="1378"/>
                  <a:pt x="3542" y="1254"/>
                  <a:pt x="3678" y="1136"/>
                </a:cubicBezTo>
                <a:cubicBezTo>
                  <a:pt x="3743" y="1083"/>
                  <a:pt x="3814" y="1029"/>
                  <a:pt x="3891" y="982"/>
                </a:cubicBezTo>
                <a:cubicBezTo>
                  <a:pt x="3926" y="958"/>
                  <a:pt x="3962" y="935"/>
                  <a:pt x="4003" y="923"/>
                </a:cubicBezTo>
                <a:cubicBezTo>
                  <a:pt x="4025" y="910"/>
                  <a:pt x="4054" y="903"/>
                  <a:pt x="4082" y="903"/>
                </a:cubicBezTo>
                <a:cubicBezTo>
                  <a:pt x="4091" y="903"/>
                  <a:pt x="4101" y="904"/>
                  <a:pt x="4109" y="905"/>
                </a:cubicBezTo>
                <a:cubicBezTo>
                  <a:pt x="4121" y="911"/>
                  <a:pt x="4121" y="911"/>
                  <a:pt x="4127" y="923"/>
                </a:cubicBezTo>
                <a:cubicBezTo>
                  <a:pt x="4133" y="941"/>
                  <a:pt x="4133" y="958"/>
                  <a:pt x="4127" y="970"/>
                </a:cubicBezTo>
                <a:cubicBezTo>
                  <a:pt x="4121" y="1012"/>
                  <a:pt x="4109" y="1053"/>
                  <a:pt x="4092" y="1094"/>
                </a:cubicBezTo>
                <a:cubicBezTo>
                  <a:pt x="4050" y="1171"/>
                  <a:pt x="4009" y="1254"/>
                  <a:pt x="3962" y="1325"/>
                </a:cubicBezTo>
                <a:cubicBezTo>
                  <a:pt x="3861" y="1479"/>
                  <a:pt x="3755" y="1621"/>
                  <a:pt x="3654" y="1780"/>
                </a:cubicBezTo>
                <a:cubicBezTo>
                  <a:pt x="3790" y="1656"/>
                  <a:pt x="3908" y="1514"/>
                  <a:pt x="4009" y="1360"/>
                </a:cubicBezTo>
                <a:cubicBezTo>
                  <a:pt x="4068" y="1284"/>
                  <a:pt x="4115" y="1207"/>
                  <a:pt x="4157" y="1124"/>
                </a:cubicBezTo>
                <a:cubicBezTo>
                  <a:pt x="4180" y="1083"/>
                  <a:pt x="4198" y="1035"/>
                  <a:pt x="4210" y="988"/>
                </a:cubicBezTo>
                <a:cubicBezTo>
                  <a:pt x="4216" y="958"/>
                  <a:pt x="4216" y="929"/>
                  <a:pt x="4210" y="899"/>
                </a:cubicBezTo>
                <a:cubicBezTo>
                  <a:pt x="4198" y="864"/>
                  <a:pt x="4169" y="834"/>
                  <a:pt x="4133" y="828"/>
                </a:cubicBezTo>
                <a:lnTo>
                  <a:pt x="4133" y="822"/>
                </a:lnTo>
                <a:cubicBezTo>
                  <a:pt x="4111" y="818"/>
                  <a:pt x="4088" y="815"/>
                  <a:pt x="4065" y="815"/>
                </a:cubicBezTo>
                <a:cubicBezTo>
                  <a:pt x="4032" y="815"/>
                  <a:pt x="3999" y="820"/>
                  <a:pt x="3967" y="834"/>
                </a:cubicBezTo>
                <a:cubicBezTo>
                  <a:pt x="3926" y="852"/>
                  <a:pt x="3879" y="870"/>
                  <a:pt x="3837" y="893"/>
                </a:cubicBezTo>
                <a:cubicBezTo>
                  <a:pt x="3761" y="941"/>
                  <a:pt x="3684" y="994"/>
                  <a:pt x="3607" y="1053"/>
                </a:cubicBezTo>
                <a:cubicBezTo>
                  <a:pt x="3542" y="1106"/>
                  <a:pt x="3477" y="1165"/>
                  <a:pt x="3412" y="1224"/>
                </a:cubicBezTo>
                <a:cubicBezTo>
                  <a:pt x="3477" y="1071"/>
                  <a:pt x="3530" y="917"/>
                  <a:pt x="3577" y="757"/>
                </a:cubicBezTo>
                <a:cubicBezTo>
                  <a:pt x="3619" y="627"/>
                  <a:pt x="3642" y="491"/>
                  <a:pt x="3654" y="361"/>
                </a:cubicBezTo>
                <a:cubicBezTo>
                  <a:pt x="3654" y="284"/>
                  <a:pt x="3648" y="208"/>
                  <a:pt x="3619" y="137"/>
                </a:cubicBezTo>
                <a:cubicBezTo>
                  <a:pt x="3583" y="60"/>
                  <a:pt x="3500" y="7"/>
                  <a:pt x="341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9" name="Google Shape;359;p2"/>
          <p:cNvSpPr/>
          <p:nvPr/>
        </p:nvSpPr>
        <p:spPr>
          <a:xfrm>
            <a:off x="7135162" y="5304720"/>
            <a:ext cx="274914" cy="132225"/>
          </a:xfrm>
          <a:custGeom>
            <a:avLst/>
            <a:gdLst/>
            <a:ahLst/>
            <a:cxnLst/>
            <a:rect l="l" t="t" r="r" b="b"/>
            <a:pathLst>
              <a:path w="2732" h="1314" extrusionOk="0">
                <a:moveTo>
                  <a:pt x="771" y="0"/>
                </a:moveTo>
                <a:cubicBezTo>
                  <a:pt x="747" y="0"/>
                  <a:pt x="723" y="7"/>
                  <a:pt x="704" y="18"/>
                </a:cubicBezTo>
                <a:cubicBezTo>
                  <a:pt x="674" y="36"/>
                  <a:pt x="650" y="60"/>
                  <a:pt x="639" y="95"/>
                </a:cubicBezTo>
                <a:cubicBezTo>
                  <a:pt x="615" y="143"/>
                  <a:pt x="609" y="190"/>
                  <a:pt x="609" y="243"/>
                </a:cubicBezTo>
                <a:cubicBezTo>
                  <a:pt x="615" y="326"/>
                  <a:pt x="621" y="409"/>
                  <a:pt x="645" y="497"/>
                </a:cubicBezTo>
                <a:cubicBezTo>
                  <a:pt x="668" y="604"/>
                  <a:pt x="698" y="710"/>
                  <a:pt x="733" y="817"/>
                </a:cubicBezTo>
                <a:cubicBezTo>
                  <a:pt x="650" y="769"/>
                  <a:pt x="562" y="728"/>
                  <a:pt x="467" y="687"/>
                </a:cubicBezTo>
                <a:cubicBezTo>
                  <a:pt x="396" y="657"/>
                  <a:pt x="325" y="633"/>
                  <a:pt x="248" y="616"/>
                </a:cubicBezTo>
                <a:cubicBezTo>
                  <a:pt x="224" y="609"/>
                  <a:pt x="198" y="606"/>
                  <a:pt x="172" y="606"/>
                </a:cubicBezTo>
                <a:cubicBezTo>
                  <a:pt x="154" y="606"/>
                  <a:pt x="136" y="607"/>
                  <a:pt x="118" y="610"/>
                </a:cubicBezTo>
                <a:cubicBezTo>
                  <a:pt x="89" y="610"/>
                  <a:pt x="59" y="622"/>
                  <a:pt x="36" y="645"/>
                </a:cubicBezTo>
                <a:cubicBezTo>
                  <a:pt x="12" y="663"/>
                  <a:pt x="0" y="698"/>
                  <a:pt x="0" y="728"/>
                </a:cubicBezTo>
                <a:cubicBezTo>
                  <a:pt x="0" y="775"/>
                  <a:pt x="18" y="823"/>
                  <a:pt x="47" y="864"/>
                </a:cubicBezTo>
                <a:cubicBezTo>
                  <a:pt x="71" y="893"/>
                  <a:pt x="95" y="923"/>
                  <a:pt x="124" y="953"/>
                </a:cubicBezTo>
                <a:cubicBezTo>
                  <a:pt x="177" y="1006"/>
                  <a:pt x="237" y="1053"/>
                  <a:pt x="302" y="1100"/>
                </a:cubicBezTo>
                <a:cubicBezTo>
                  <a:pt x="420" y="1195"/>
                  <a:pt x="550" y="1266"/>
                  <a:pt x="692" y="1313"/>
                </a:cubicBezTo>
                <a:cubicBezTo>
                  <a:pt x="585" y="1213"/>
                  <a:pt x="467" y="1124"/>
                  <a:pt x="355" y="1035"/>
                </a:cubicBezTo>
                <a:cubicBezTo>
                  <a:pt x="296" y="988"/>
                  <a:pt x="243" y="941"/>
                  <a:pt x="195" y="888"/>
                </a:cubicBezTo>
                <a:cubicBezTo>
                  <a:pt x="172" y="858"/>
                  <a:pt x="148" y="834"/>
                  <a:pt x="130" y="805"/>
                </a:cubicBezTo>
                <a:cubicBezTo>
                  <a:pt x="118" y="787"/>
                  <a:pt x="107" y="763"/>
                  <a:pt x="107" y="734"/>
                </a:cubicBezTo>
                <a:cubicBezTo>
                  <a:pt x="107" y="722"/>
                  <a:pt x="107" y="722"/>
                  <a:pt x="136" y="716"/>
                </a:cubicBezTo>
                <a:cubicBezTo>
                  <a:pt x="166" y="716"/>
                  <a:pt x="195" y="716"/>
                  <a:pt x="225" y="728"/>
                </a:cubicBezTo>
                <a:cubicBezTo>
                  <a:pt x="290" y="746"/>
                  <a:pt x="355" y="769"/>
                  <a:pt x="420" y="799"/>
                </a:cubicBezTo>
                <a:cubicBezTo>
                  <a:pt x="556" y="852"/>
                  <a:pt x="680" y="917"/>
                  <a:pt x="810" y="994"/>
                </a:cubicBezTo>
                <a:cubicBezTo>
                  <a:pt x="820" y="1000"/>
                  <a:pt x="831" y="1003"/>
                  <a:pt x="840" y="1003"/>
                </a:cubicBezTo>
                <a:cubicBezTo>
                  <a:pt x="877" y="1003"/>
                  <a:pt x="907" y="965"/>
                  <a:pt x="893" y="923"/>
                </a:cubicBezTo>
                <a:cubicBezTo>
                  <a:pt x="840" y="775"/>
                  <a:pt x="798" y="622"/>
                  <a:pt x="763" y="468"/>
                </a:cubicBezTo>
                <a:cubicBezTo>
                  <a:pt x="751" y="397"/>
                  <a:pt x="739" y="320"/>
                  <a:pt x="739" y="243"/>
                </a:cubicBezTo>
                <a:cubicBezTo>
                  <a:pt x="739" y="214"/>
                  <a:pt x="745" y="184"/>
                  <a:pt x="757" y="154"/>
                </a:cubicBezTo>
                <a:lnTo>
                  <a:pt x="769" y="143"/>
                </a:lnTo>
                <a:lnTo>
                  <a:pt x="775" y="143"/>
                </a:lnTo>
                <a:cubicBezTo>
                  <a:pt x="804" y="149"/>
                  <a:pt x="828" y="166"/>
                  <a:pt x="846" y="190"/>
                </a:cubicBezTo>
                <a:cubicBezTo>
                  <a:pt x="869" y="219"/>
                  <a:pt x="899" y="243"/>
                  <a:pt x="917" y="273"/>
                </a:cubicBezTo>
                <a:cubicBezTo>
                  <a:pt x="964" y="338"/>
                  <a:pt x="1005" y="403"/>
                  <a:pt x="1047" y="474"/>
                </a:cubicBezTo>
                <a:cubicBezTo>
                  <a:pt x="1123" y="610"/>
                  <a:pt x="1194" y="752"/>
                  <a:pt x="1259" y="893"/>
                </a:cubicBezTo>
                <a:cubicBezTo>
                  <a:pt x="1272" y="922"/>
                  <a:pt x="1298" y="936"/>
                  <a:pt x="1323" y="936"/>
                </a:cubicBezTo>
                <a:cubicBezTo>
                  <a:pt x="1346" y="936"/>
                  <a:pt x="1370" y="925"/>
                  <a:pt x="1384" y="899"/>
                </a:cubicBezTo>
                <a:cubicBezTo>
                  <a:pt x="1437" y="799"/>
                  <a:pt x="1496" y="698"/>
                  <a:pt x="1561" y="604"/>
                </a:cubicBezTo>
                <a:cubicBezTo>
                  <a:pt x="1596" y="562"/>
                  <a:pt x="1632" y="521"/>
                  <a:pt x="1673" y="480"/>
                </a:cubicBezTo>
                <a:cubicBezTo>
                  <a:pt x="1697" y="450"/>
                  <a:pt x="1738" y="432"/>
                  <a:pt x="1774" y="420"/>
                </a:cubicBezTo>
                <a:lnTo>
                  <a:pt x="1786" y="426"/>
                </a:lnTo>
                <a:lnTo>
                  <a:pt x="1797" y="432"/>
                </a:lnTo>
                <a:cubicBezTo>
                  <a:pt x="1809" y="450"/>
                  <a:pt x="1809" y="468"/>
                  <a:pt x="1809" y="486"/>
                </a:cubicBezTo>
                <a:cubicBezTo>
                  <a:pt x="1815" y="539"/>
                  <a:pt x="1809" y="592"/>
                  <a:pt x="1792" y="639"/>
                </a:cubicBezTo>
                <a:cubicBezTo>
                  <a:pt x="1768" y="752"/>
                  <a:pt x="1727" y="858"/>
                  <a:pt x="1679" y="964"/>
                </a:cubicBezTo>
                <a:cubicBezTo>
                  <a:pt x="1673" y="988"/>
                  <a:pt x="1673" y="1012"/>
                  <a:pt x="1691" y="1035"/>
                </a:cubicBezTo>
                <a:cubicBezTo>
                  <a:pt x="1704" y="1049"/>
                  <a:pt x="1723" y="1056"/>
                  <a:pt x="1741" y="1056"/>
                </a:cubicBezTo>
                <a:cubicBezTo>
                  <a:pt x="1756" y="1056"/>
                  <a:pt x="1769" y="1052"/>
                  <a:pt x="1780" y="1041"/>
                </a:cubicBezTo>
                <a:cubicBezTo>
                  <a:pt x="1904" y="935"/>
                  <a:pt x="2028" y="834"/>
                  <a:pt x="2158" y="740"/>
                </a:cubicBezTo>
                <a:cubicBezTo>
                  <a:pt x="2282" y="645"/>
                  <a:pt x="2418" y="562"/>
                  <a:pt x="2560" y="509"/>
                </a:cubicBezTo>
                <a:cubicBezTo>
                  <a:pt x="2572" y="503"/>
                  <a:pt x="2590" y="503"/>
                  <a:pt x="2602" y="503"/>
                </a:cubicBezTo>
                <a:lnTo>
                  <a:pt x="2613" y="503"/>
                </a:lnTo>
                <a:cubicBezTo>
                  <a:pt x="2619" y="521"/>
                  <a:pt x="2613" y="545"/>
                  <a:pt x="2607" y="568"/>
                </a:cubicBezTo>
                <a:cubicBezTo>
                  <a:pt x="2578" y="639"/>
                  <a:pt x="2548" y="710"/>
                  <a:pt x="2507" y="775"/>
                </a:cubicBezTo>
                <a:cubicBezTo>
                  <a:pt x="2436" y="917"/>
                  <a:pt x="2341" y="1053"/>
                  <a:pt x="2259" y="1189"/>
                </a:cubicBezTo>
                <a:lnTo>
                  <a:pt x="2259" y="1207"/>
                </a:lnTo>
                <a:lnTo>
                  <a:pt x="2276" y="1207"/>
                </a:lnTo>
                <a:cubicBezTo>
                  <a:pt x="2389" y="1089"/>
                  <a:pt x="2495" y="964"/>
                  <a:pt x="2590" y="828"/>
                </a:cubicBezTo>
                <a:cubicBezTo>
                  <a:pt x="2637" y="757"/>
                  <a:pt x="2678" y="681"/>
                  <a:pt x="2708" y="604"/>
                </a:cubicBezTo>
                <a:cubicBezTo>
                  <a:pt x="2720" y="580"/>
                  <a:pt x="2726" y="556"/>
                  <a:pt x="2726" y="533"/>
                </a:cubicBezTo>
                <a:cubicBezTo>
                  <a:pt x="2732" y="497"/>
                  <a:pt x="2726" y="462"/>
                  <a:pt x="2702" y="432"/>
                </a:cubicBezTo>
                <a:cubicBezTo>
                  <a:pt x="2681" y="407"/>
                  <a:pt x="2652" y="390"/>
                  <a:pt x="2621" y="390"/>
                </a:cubicBezTo>
                <a:cubicBezTo>
                  <a:pt x="2617" y="390"/>
                  <a:pt x="2612" y="390"/>
                  <a:pt x="2607" y="391"/>
                </a:cubicBezTo>
                <a:lnTo>
                  <a:pt x="2602" y="385"/>
                </a:lnTo>
                <a:cubicBezTo>
                  <a:pt x="2578" y="385"/>
                  <a:pt x="2548" y="391"/>
                  <a:pt x="2525" y="397"/>
                </a:cubicBezTo>
                <a:cubicBezTo>
                  <a:pt x="2365" y="456"/>
                  <a:pt x="2217" y="539"/>
                  <a:pt x="2081" y="639"/>
                </a:cubicBezTo>
                <a:cubicBezTo>
                  <a:pt x="2016" y="687"/>
                  <a:pt x="1951" y="740"/>
                  <a:pt x="1886" y="787"/>
                </a:cubicBezTo>
                <a:cubicBezTo>
                  <a:pt x="1898" y="752"/>
                  <a:pt x="1910" y="716"/>
                  <a:pt x="1922" y="669"/>
                </a:cubicBezTo>
                <a:cubicBezTo>
                  <a:pt x="1939" y="610"/>
                  <a:pt x="1945" y="539"/>
                  <a:pt x="1945" y="474"/>
                </a:cubicBezTo>
                <a:cubicBezTo>
                  <a:pt x="1945" y="432"/>
                  <a:pt x="1933" y="391"/>
                  <a:pt x="1910" y="355"/>
                </a:cubicBezTo>
                <a:cubicBezTo>
                  <a:pt x="1880" y="314"/>
                  <a:pt x="1833" y="285"/>
                  <a:pt x="1786" y="285"/>
                </a:cubicBezTo>
                <a:cubicBezTo>
                  <a:pt x="1703" y="285"/>
                  <a:pt x="1632" y="320"/>
                  <a:pt x="1579" y="379"/>
                </a:cubicBezTo>
                <a:cubicBezTo>
                  <a:pt x="1531" y="420"/>
                  <a:pt x="1490" y="468"/>
                  <a:pt x="1449" y="521"/>
                </a:cubicBezTo>
                <a:cubicBezTo>
                  <a:pt x="1407" y="580"/>
                  <a:pt x="1360" y="645"/>
                  <a:pt x="1324" y="716"/>
                </a:cubicBezTo>
                <a:cubicBezTo>
                  <a:pt x="1271" y="610"/>
                  <a:pt x="1218" y="503"/>
                  <a:pt x="1159" y="397"/>
                </a:cubicBezTo>
                <a:cubicBezTo>
                  <a:pt x="1118" y="326"/>
                  <a:pt x="1076" y="255"/>
                  <a:pt x="1023" y="190"/>
                </a:cubicBezTo>
                <a:cubicBezTo>
                  <a:pt x="999" y="154"/>
                  <a:pt x="970" y="119"/>
                  <a:pt x="940" y="89"/>
                </a:cubicBezTo>
                <a:cubicBezTo>
                  <a:pt x="905" y="48"/>
                  <a:pt x="857" y="24"/>
                  <a:pt x="810" y="7"/>
                </a:cubicBezTo>
                <a:cubicBezTo>
                  <a:pt x="798" y="2"/>
                  <a:pt x="784" y="0"/>
                  <a:pt x="77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0" name="Google Shape;360;p2"/>
          <p:cNvSpPr/>
          <p:nvPr/>
        </p:nvSpPr>
        <p:spPr>
          <a:xfrm>
            <a:off x="8668319" y="5099690"/>
            <a:ext cx="30390" cy="47194"/>
          </a:xfrm>
          <a:custGeom>
            <a:avLst/>
            <a:gdLst/>
            <a:ahLst/>
            <a:cxnLst/>
            <a:rect l="l" t="t" r="r" b="b"/>
            <a:pathLst>
              <a:path w="302" h="469" extrusionOk="0">
                <a:moveTo>
                  <a:pt x="31" y="0"/>
                </a:moveTo>
                <a:cubicBezTo>
                  <a:pt x="28" y="0"/>
                  <a:pt x="26" y="1"/>
                  <a:pt x="24" y="2"/>
                </a:cubicBezTo>
                <a:cubicBezTo>
                  <a:pt x="0" y="20"/>
                  <a:pt x="77" y="221"/>
                  <a:pt x="130" y="351"/>
                </a:cubicBezTo>
                <a:cubicBezTo>
                  <a:pt x="166" y="446"/>
                  <a:pt x="192" y="468"/>
                  <a:pt x="218" y="468"/>
                </a:cubicBezTo>
                <a:cubicBezTo>
                  <a:pt x="226" y="468"/>
                  <a:pt x="234" y="466"/>
                  <a:pt x="243" y="463"/>
                </a:cubicBezTo>
                <a:cubicBezTo>
                  <a:pt x="278" y="451"/>
                  <a:pt x="302" y="434"/>
                  <a:pt x="248" y="298"/>
                </a:cubicBezTo>
                <a:cubicBezTo>
                  <a:pt x="193" y="175"/>
                  <a:pt x="74" y="0"/>
                  <a:pt x="31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1" name="Google Shape;361;p2"/>
          <p:cNvSpPr/>
          <p:nvPr/>
        </p:nvSpPr>
        <p:spPr>
          <a:xfrm>
            <a:off x="8755763" y="5064168"/>
            <a:ext cx="41760" cy="73659"/>
          </a:xfrm>
          <a:custGeom>
            <a:avLst/>
            <a:gdLst/>
            <a:ahLst/>
            <a:cxnLst/>
            <a:rect l="l" t="t" r="r" b="b"/>
            <a:pathLst>
              <a:path w="415" h="732" extrusionOk="0">
                <a:moveTo>
                  <a:pt x="377" y="0"/>
                </a:moveTo>
                <a:cubicBezTo>
                  <a:pt x="343" y="0"/>
                  <a:pt x="182" y="294"/>
                  <a:pt x="95" y="491"/>
                </a:cubicBezTo>
                <a:cubicBezTo>
                  <a:pt x="0" y="692"/>
                  <a:pt x="24" y="710"/>
                  <a:pt x="59" y="728"/>
                </a:cubicBezTo>
                <a:cubicBezTo>
                  <a:pt x="65" y="730"/>
                  <a:pt x="71" y="732"/>
                  <a:pt x="77" y="732"/>
                </a:cubicBezTo>
                <a:cubicBezTo>
                  <a:pt x="103" y="732"/>
                  <a:pt x="136" y="701"/>
                  <a:pt x="207" y="544"/>
                </a:cubicBezTo>
                <a:cubicBezTo>
                  <a:pt x="302" y="343"/>
                  <a:pt x="414" y="18"/>
                  <a:pt x="379" y="0"/>
                </a:cubicBezTo>
                <a:cubicBezTo>
                  <a:pt x="378" y="0"/>
                  <a:pt x="377" y="0"/>
                  <a:pt x="377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2" name="Google Shape;362;p2"/>
          <p:cNvSpPr/>
          <p:nvPr/>
        </p:nvSpPr>
        <p:spPr>
          <a:xfrm>
            <a:off x="8363822" y="5122330"/>
            <a:ext cx="556973" cy="294839"/>
          </a:xfrm>
          <a:custGeom>
            <a:avLst/>
            <a:gdLst/>
            <a:ahLst/>
            <a:cxnLst/>
            <a:rect l="l" t="t" r="r" b="b"/>
            <a:pathLst>
              <a:path w="5535" h="2930" extrusionOk="0">
                <a:moveTo>
                  <a:pt x="2568" y="1"/>
                </a:moveTo>
                <a:cubicBezTo>
                  <a:pt x="2514" y="1"/>
                  <a:pt x="2454" y="28"/>
                  <a:pt x="2388" y="93"/>
                </a:cubicBezTo>
                <a:cubicBezTo>
                  <a:pt x="2074" y="400"/>
                  <a:pt x="2163" y="974"/>
                  <a:pt x="2145" y="1370"/>
                </a:cubicBezTo>
                <a:cubicBezTo>
                  <a:pt x="2145" y="1406"/>
                  <a:pt x="2116" y="1429"/>
                  <a:pt x="2087" y="1429"/>
                </a:cubicBezTo>
                <a:cubicBezTo>
                  <a:pt x="2069" y="1429"/>
                  <a:pt x="2050" y="1420"/>
                  <a:pt x="2039" y="1399"/>
                </a:cubicBezTo>
                <a:cubicBezTo>
                  <a:pt x="1965" y="1291"/>
                  <a:pt x="1644" y="879"/>
                  <a:pt x="1463" y="879"/>
                </a:cubicBezTo>
                <a:cubicBezTo>
                  <a:pt x="1397" y="879"/>
                  <a:pt x="1349" y="936"/>
                  <a:pt x="1341" y="1086"/>
                </a:cubicBezTo>
                <a:cubicBezTo>
                  <a:pt x="1323" y="1293"/>
                  <a:pt x="1365" y="1488"/>
                  <a:pt x="1388" y="1695"/>
                </a:cubicBezTo>
                <a:cubicBezTo>
                  <a:pt x="1392" y="1731"/>
                  <a:pt x="1361" y="1751"/>
                  <a:pt x="1330" y="1751"/>
                </a:cubicBezTo>
                <a:cubicBezTo>
                  <a:pt x="1315" y="1751"/>
                  <a:pt x="1299" y="1746"/>
                  <a:pt x="1288" y="1736"/>
                </a:cubicBezTo>
                <a:cubicBezTo>
                  <a:pt x="1045" y="1535"/>
                  <a:pt x="803" y="1234"/>
                  <a:pt x="478" y="1175"/>
                </a:cubicBezTo>
                <a:cubicBezTo>
                  <a:pt x="429" y="1164"/>
                  <a:pt x="374" y="1158"/>
                  <a:pt x="320" y="1158"/>
                </a:cubicBezTo>
                <a:cubicBezTo>
                  <a:pt x="154" y="1158"/>
                  <a:pt x="0" y="1220"/>
                  <a:pt x="58" y="1435"/>
                </a:cubicBezTo>
                <a:cubicBezTo>
                  <a:pt x="82" y="1518"/>
                  <a:pt x="111" y="1600"/>
                  <a:pt x="141" y="1677"/>
                </a:cubicBezTo>
                <a:cubicBezTo>
                  <a:pt x="159" y="1724"/>
                  <a:pt x="176" y="1772"/>
                  <a:pt x="200" y="1813"/>
                </a:cubicBezTo>
                <a:cubicBezTo>
                  <a:pt x="389" y="2038"/>
                  <a:pt x="602" y="2239"/>
                  <a:pt x="779" y="2469"/>
                </a:cubicBezTo>
                <a:cubicBezTo>
                  <a:pt x="791" y="2487"/>
                  <a:pt x="791" y="2511"/>
                  <a:pt x="779" y="2529"/>
                </a:cubicBezTo>
                <a:cubicBezTo>
                  <a:pt x="927" y="2676"/>
                  <a:pt x="1116" y="2777"/>
                  <a:pt x="1329" y="2824"/>
                </a:cubicBezTo>
                <a:cubicBezTo>
                  <a:pt x="1341" y="2673"/>
                  <a:pt x="1400" y="2625"/>
                  <a:pt x="1486" y="2625"/>
                </a:cubicBezTo>
                <a:cubicBezTo>
                  <a:pt x="1578" y="2625"/>
                  <a:pt x="1700" y="2681"/>
                  <a:pt x="1826" y="2724"/>
                </a:cubicBezTo>
                <a:cubicBezTo>
                  <a:pt x="1848" y="2731"/>
                  <a:pt x="1869" y="2734"/>
                  <a:pt x="1888" y="2734"/>
                </a:cubicBezTo>
                <a:cubicBezTo>
                  <a:pt x="1995" y="2734"/>
                  <a:pt x="2058" y="2633"/>
                  <a:pt x="2183" y="2633"/>
                </a:cubicBezTo>
                <a:cubicBezTo>
                  <a:pt x="2194" y="2633"/>
                  <a:pt x="2205" y="2633"/>
                  <a:pt x="2216" y="2635"/>
                </a:cubicBezTo>
                <a:cubicBezTo>
                  <a:pt x="2269" y="2647"/>
                  <a:pt x="2317" y="2676"/>
                  <a:pt x="2352" y="2718"/>
                </a:cubicBezTo>
                <a:cubicBezTo>
                  <a:pt x="2379" y="2747"/>
                  <a:pt x="2400" y="2758"/>
                  <a:pt x="2418" y="2758"/>
                </a:cubicBezTo>
                <a:cubicBezTo>
                  <a:pt x="2459" y="2758"/>
                  <a:pt x="2484" y="2700"/>
                  <a:pt x="2529" y="2659"/>
                </a:cubicBezTo>
                <a:cubicBezTo>
                  <a:pt x="2586" y="2608"/>
                  <a:pt x="2611" y="2534"/>
                  <a:pt x="2681" y="2534"/>
                </a:cubicBezTo>
                <a:cubicBezTo>
                  <a:pt x="2693" y="2534"/>
                  <a:pt x="2705" y="2536"/>
                  <a:pt x="2719" y="2540"/>
                </a:cubicBezTo>
                <a:cubicBezTo>
                  <a:pt x="2790" y="2552"/>
                  <a:pt x="2855" y="2588"/>
                  <a:pt x="2902" y="2641"/>
                </a:cubicBezTo>
                <a:cubicBezTo>
                  <a:pt x="2961" y="2707"/>
                  <a:pt x="2993" y="2746"/>
                  <a:pt x="3032" y="2746"/>
                </a:cubicBezTo>
                <a:cubicBezTo>
                  <a:pt x="3059" y="2746"/>
                  <a:pt x="3088" y="2726"/>
                  <a:pt x="3133" y="2682"/>
                </a:cubicBezTo>
                <a:cubicBezTo>
                  <a:pt x="3177" y="2638"/>
                  <a:pt x="3234" y="2609"/>
                  <a:pt x="3290" y="2609"/>
                </a:cubicBezTo>
                <a:cubicBezTo>
                  <a:pt x="3330" y="2609"/>
                  <a:pt x="3370" y="2624"/>
                  <a:pt x="3405" y="2659"/>
                </a:cubicBezTo>
                <a:cubicBezTo>
                  <a:pt x="3434" y="2688"/>
                  <a:pt x="3504" y="2860"/>
                  <a:pt x="3585" y="2860"/>
                </a:cubicBezTo>
                <a:cubicBezTo>
                  <a:pt x="3601" y="2860"/>
                  <a:pt x="3618" y="2853"/>
                  <a:pt x="3635" y="2836"/>
                </a:cubicBezTo>
                <a:cubicBezTo>
                  <a:pt x="3694" y="2783"/>
                  <a:pt x="3753" y="2730"/>
                  <a:pt x="3812" y="2682"/>
                </a:cubicBezTo>
                <a:cubicBezTo>
                  <a:pt x="3822" y="2675"/>
                  <a:pt x="3833" y="2672"/>
                  <a:pt x="3844" y="2672"/>
                </a:cubicBezTo>
                <a:cubicBezTo>
                  <a:pt x="3860" y="2672"/>
                  <a:pt x="3876" y="2678"/>
                  <a:pt x="3889" y="2688"/>
                </a:cubicBezTo>
                <a:cubicBezTo>
                  <a:pt x="3954" y="2747"/>
                  <a:pt x="4013" y="2812"/>
                  <a:pt x="4055" y="2895"/>
                </a:cubicBezTo>
                <a:cubicBezTo>
                  <a:pt x="4067" y="2919"/>
                  <a:pt x="4090" y="2929"/>
                  <a:pt x="4118" y="2929"/>
                </a:cubicBezTo>
                <a:cubicBezTo>
                  <a:pt x="4249" y="2929"/>
                  <a:pt x="4512" y="2713"/>
                  <a:pt x="4546" y="2688"/>
                </a:cubicBezTo>
                <a:cubicBezTo>
                  <a:pt x="4693" y="2564"/>
                  <a:pt x="4841" y="2452"/>
                  <a:pt x="4995" y="2339"/>
                </a:cubicBezTo>
                <a:cubicBezTo>
                  <a:pt x="5119" y="2257"/>
                  <a:pt x="5237" y="2156"/>
                  <a:pt x="5344" y="2044"/>
                </a:cubicBezTo>
                <a:cubicBezTo>
                  <a:pt x="5402" y="1970"/>
                  <a:pt x="5534" y="1686"/>
                  <a:pt x="5380" y="1686"/>
                </a:cubicBezTo>
                <a:cubicBezTo>
                  <a:pt x="5361" y="1686"/>
                  <a:pt x="5337" y="1691"/>
                  <a:pt x="5308" y="1701"/>
                </a:cubicBezTo>
                <a:cubicBezTo>
                  <a:pt x="5160" y="1754"/>
                  <a:pt x="5019" y="1831"/>
                  <a:pt x="4889" y="1920"/>
                </a:cubicBezTo>
                <a:cubicBezTo>
                  <a:pt x="4880" y="1926"/>
                  <a:pt x="4870" y="1929"/>
                  <a:pt x="4860" y="1929"/>
                </a:cubicBezTo>
                <a:cubicBezTo>
                  <a:pt x="4823" y="1929"/>
                  <a:pt x="4786" y="1892"/>
                  <a:pt x="4800" y="1855"/>
                </a:cubicBezTo>
                <a:cubicBezTo>
                  <a:pt x="4877" y="1671"/>
                  <a:pt x="4995" y="1441"/>
                  <a:pt x="4971" y="1240"/>
                </a:cubicBezTo>
                <a:cubicBezTo>
                  <a:pt x="4954" y="1097"/>
                  <a:pt x="4886" y="1044"/>
                  <a:pt x="4800" y="1044"/>
                </a:cubicBezTo>
                <a:cubicBezTo>
                  <a:pt x="4737" y="1044"/>
                  <a:pt x="4663" y="1073"/>
                  <a:pt x="4593" y="1115"/>
                </a:cubicBezTo>
                <a:cubicBezTo>
                  <a:pt x="4404" y="1228"/>
                  <a:pt x="4226" y="1376"/>
                  <a:pt x="4079" y="1547"/>
                </a:cubicBezTo>
                <a:cubicBezTo>
                  <a:pt x="4067" y="1559"/>
                  <a:pt x="4052" y="1564"/>
                  <a:pt x="4038" y="1564"/>
                </a:cubicBezTo>
                <a:cubicBezTo>
                  <a:pt x="4007" y="1564"/>
                  <a:pt x="3978" y="1542"/>
                  <a:pt x="3978" y="1506"/>
                </a:cubicBezTo>
                <a:cubicBezTo>
                  <a:pt x="3978" y="1317"/>
                  <a:pt x="4002" y="1104"/>
                  <a:pt x="3948" y="920"/>
                </a:cubicBezTo>
                <a:cubicBezTo>
                  <a:pt x="3909" y="766"/>
                  <a:pt x="3813" y="633"/>
                  <a:pt x="3700" y="633"/>
                </a:cubicBezTo>
                <a:cubicBezTo>
                  <a:pt x="3644" y="633"/>
                  <a:pt x="3583" y="665"/>
                  <a:pt x="3523" y="743"/>
                </a:cubicBezTo>
                <a:cubicBezTo>
                  <a:pt x="3363" y="944"/>
                  <a:pt x="3280" y="1198"/>
                  <a:pt x="3121" y="1399"/>
                </a:cubicBezTo>
                <a:cubicBezTo>
                  <a:pt x="3109" y="1420"/>
                  <a:pt x="3091" y="1429"/>
                  <a:pt x="3072" y="1429"/>
                </a:cubicBezTo>
                <a:cubicBezTo>
                  <a:pt x="3043" y="1429"/>
                  <a:pt x="3014" y="1406"/>
                  <a:pt x="3014" y="1370"/>
                </a:cubicBezTo>
                <a:cubicBezTo>
                  <a:pt x="3002" y="1092"/>
                  <a:pt x="2973" y="814"/>
                  <a:pt x="2920" y="542"/>
                </a:cubicBezTo>
                <a:cubicBezTo>
                  <a:pt x="2882" y="374"/>
                  <a:pt x="2768" y="1"/>
                  <a:pt x="256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3" name="Google Shape;363;p2"/>
          <p:cNvSpPr/>
          <p:nvPr/>
        </p:nvSpPr>
        <p:spPr>
          <a:xfrm>
            <a:off x="8359495" y="5124040"/>
            <a:ext cx="564722" cy="237883"/>
          </a:xfrm>
          <a:custGeom>
            <a:avLst/>
            <a:gdLst/>
            <a:ahLst/>
            <a:cxnLst/>
            <a:rect l="l" t="t" r="r" b="b"/>
            <a:pathLst>
              <a:path w="5612" h="2364" extrusionOk="0">
                <a:moveTo>
                  <a:pt x="2623" y="0"/>
                </a:moveTo>
                <a:cubicBezTo>
                  <a:pt x="2557" y="0"/>
                  <a:pt x="2491" y="20"/>
                  <a:pt x="2436" y="58"/>
                </a:cubicBezTo>
                <a:cubicBezTo>
                  <a:pt x="2371" y="117"/>
                  <a:pt x="2324" y="182"/>
                  <a:pt x="2289" y="259"/>
                </a:cubicBezTo>
                <a:cubicBezTo>
                  <a:pt x="2224" y="401"/>
                  <a:pt x="2182" y="555"/>
                  <a:pt x="2165" y="708"/>
                </a:cubicBezTo>
                <a:cubicBezTo>
                  <a:pt x="2135" y="927"/>
                  <a:pt x="2123" y="1152"/>
                  <a:pt x="2129" y="1370"/>
                </a:cubicBezTo>
                <a:cubicBezTo>
                  <a:pt x="2070" y="1282"/>
                  <a:pt x="2011" y="1193"/>
                  <a:pt x="1946" y="1104"/>
                </a:cubicBezTo>
                <a:cubicBezTo>
                  <a:pt x="1887" y="1028"/>
                  <a:pt x="1816" y="957"/>
                  <a:pt x="1739" y="903"/>
                </a:cubicBezTo>
                <a:cubicBezTo>
                  <a:pt x="1692" y="868"/>
                  <a:pt x="1644" y="844"/>
                  <a:pt x="1591" y="838"/>
                </a:cubicBezTo>
                <a:cubicBezTo>
                  <a:pt x="1578" y="836"/>
                  <a:pt x="1564" y="835"/>
                  <a:pt x="1551" y="835"/>
                </a:cubicBezTo>
                <a:cubicBezTo>
                  <a:pt x="1500" y="835"/>
                  <a:pt x="1451" y="853"/>
                  <a:pt x="1414" y="886"/>
                </a:cubicBezTo>
                <a:cubicBezTo>
                  <a:pt x="1372" y="927"/>
                  <a:pt x="1343" y="980"/>
                  <a:pt x="1331" y="1033"/>
                </a:cubicBezTo>
                <a:cubicBezTo>
                  <a:pt x="1319" y="1081"/>
                  <a:pt x="1307" y="1134"/>
                  <a:pt x="1307" y="1181"/>
                </a:cubicBezTo>
                <a:cubicBezTo>
                  <a:pt x="1307" y="1276"/>
                  <a:pt x="1307" y="1376"/>
                  <a:pt x="1325" y="1471"/>
                </a:cubicBezTo>
                <a:cubicBezTo>
                  <a:pt x="1337" y="1560"/>
                  <a:pt x="1355" y="1648"/>
                  <a:pt x="1372" y="1737"/>
                </a:cubicBezTo>
                <a:cubicBezTo>
                  <a:pt x="1248" y="1607"/>
                  <a:pt x="1118" y="1489"/>
                  <a:pt x="970" y="1382"/>
                </a:cubicBezTo>
                <a:cubicBezTo>
                  <a:pt x="858" y="1300"/>
                  <a:pt x="746" y="1229"/>
                  <a:pt x="621" y="1164"/>
                </a:cubicBezTo>
                <a:cubicBezTo>
                  <a:pt x="497" y="1098"/>
                  <a:pt x="361" y="1057"/>
                  <a:pt x="219" y="1045"/>
                </a:cubicBezTo>
                <a:cubicBezTo>
                  <a:pt x="215" y="1045"/>
                  <a:pt x="210" y="1045"/>
                  <a:pt x="205" y="1045"/>
                </a:cubicBezTo>
                <a:cubicBezTo>
                  <a:pt x="127" y="1045"/>
                  <a:pt x="52" y="1091"/>
                  <a:pt x="18" y="1164"/>
                </a:cubicBezTo>
                <a:cubicBezTo>
                  <a:pt x="7" y="1199"/>
                  <a:pt x="1" y="1234"/>
                  <a:pt x="1" y="1276"/>
                </a:cubicBezTo>
                <a:cubicBezTo>
                  <a:pt x="1" y="1311"/>
                  <a:pt x="7" y="1347"/>
                  <a:pt x="12" y="1382"/>
                </a:cubicBezTo>
                <a:cubicBezTo>
                  <a:pt x="54" y="1512"/>
                  <a:pt x="119" y="1642"/>
                  <a:pt x="202" y="1749"/>
                </a:cubicBezTo>
                <a:cubicBezTo>
                  <a:pt x="355" y="1974"/>
                  <a:pt x="539" y="2180"/>
                  <a:pt x="740" y="2364"/>
                </a:cubicBezTo>
                <a:lnTo>
                  <a:pt x="763" y="2364"/>
                </a:lnTo>
                <a:lnTo>
                  <a:pt x="763" y="2334"/>
                </a:lnTo>
                <a:cubicBezTo>
                  <a:pt x="574" y="2151"/>
                  <a:pt x="397" y="1944"/>
                  <a:pt x="249" y="1719"/>
                </a:cubicBezTo>
                <a:cubicBezTo>
                  <a:pt x="172" y="1613"/>
                  <a:pt x="113" y="1495"/>
                  <a:pt x="77" y="1365"/>
                </a:cubicBezTo>
                <a:cubicBezTo>
                  <a:pt x="72" y="1335"/>
                  <a:pt x="72" y="1305"/>
                  <a:pt x="72" y="1276"/>
                </a:cubicBezTo>
                <a:cubicBezTo>
                  <a:pt x="72" y="1246"/>
                  <a:pt x="77" y="1217"/>
                  <a:pt x="83" y="1187"/>
                </a:cubicBezTo>
                <a:cubicBezTo>
                  <a:pt x="104" y="1147"/>
                  <a:pt x="145" y="1120"/>
                  <a:pt x="193" y="1120"/>
                </a:cubicBezTo>
                <a:cubicBezTo>
                  <a:pt x="202" y="1120"/>
                  <a:pt x="211" y="1120"/>
                  <a:pt x="219" y="1122"/>
                </a:cubicBezTo>
                <a:cubicBezTo>
                  <a:pt x="344" y="1134"/>
                  <a:pt x="468" y="1175"/>
                  <a:pt x="580" y="1240"/>
                </a:cubicBezTo>
                <a:cubicBezTo>
                  <a:pt x="698" y="1305"/>
                  <a:pt x="805" y="1376"/>
                  <a:pt x="911" y="1459"/>
                </a:cubicBezTo>
                <a:cubicBezTo>
                  <a:pt x="1124" y="1613"/>
                  <a:pt x="1307" y="1802"/>
                  <a:pt x="1449" y="2027"/>
                </a:cubicBezTo>
                <a:cubicBezTo>
                  <a:pt x="1462" y="2049"/>
                  <a:pt x="1481" y="2059"/>
                  <a:pt x="1500" y="2059"/>
                </a:cubicBezTo>
                <a:cubicBezTo>
                  <a:pt x="1536" y="2059"/>
                  <a:pt x="1571" y="2026"/>
                  <a:pt x="1556" y="1979"/>
                </a:cubicBezTo>
                <a:cubicBezTo>
                  <a:pt x="1502" y="1808"/>
                  <a:pt x="1467" y="1631"/>
                  <a:pt x="1437" y="1453"/>
                </a:cubicBezTo>
                <a:cubicBezTo>
                  <a:pt x="1425" y="1365"/>
                  <a:pt x="1420" y="1276"/>
                  <a:pt x="1425" y="1187"/>
                </a:cubicBezTo>
                <a:cubicBezTo>
                  <a:pt x="1420" y="1110"/>
                  <a:pt x="1443" y="1033"/>
                  <a:pt x="1491" y="974"/>
                </a:cubicBezTo>
                <a:cubicBezTo>
                  <a:pt x="1507" y="958"/>
                  <a:pt x="1527" y="951"/>
                  <a:pt x="1550" y="951"/>
                </a:cubicBezTo>
                <a:cubicBezTo>
                  <a:pt x="1587" y="951"/>
                  <a:pt x="1630" y="969"/>
                  <a:pt x="1674" y="998"/>
                </a:cubicBezTo>
                <a:cubicBezTo>
                  <a:pt x="1739" y="1051"/>
                  <a:pt x="1804" y="1110"/>
                  <a:pt x="1857" y="1175"/>
                </a:cubicBezTo>
                <a:cubicBezTo>
                  <a:pt x="1964" y="1323"/>
                  <a:pt x="2058" y="1471"/>
                  <a:pt x="2141" y="1637"/>
                </a:cubicBezTo>
                <a:cubicBezTo>
                  <a:pt x="2153" y="1654"/>
                  <a:pt x="2170" y="1666"/>
                  <a:pt x="2194" y="1666"/>
                </a:cubicBezTo>
                <a:cubicBezTo>
                  <a:pt x="2230" y="1666"/>
                  <a:pt x="2253" y="1637"/>
                  <a:pt x="2253" y="1607"/>
                </a:cubicBezTo>
                <a:cubicBezTo>
                  <a:pt x="2235" y="1311"/>
                  <a:pt x="2247" y="1016"/>
                  <a:pt x="2283" y="720"/>
                </a:cubicBezTo>
                <a:cubicBezTo>
                  <a:pt x="2301" y="578"/>
                  <a:pt x="2336" y="442"/>
                  <a:pt x="2395" y="306"/>
                </a:cubicBezTo>
                <a:cubicBezTo>
                  <a:pt x="2419" y="247"/>
                  <a:pt x="2460" y="194"/>
                  <a:pt x="2513" y="153"/>
                </a:cubicBezTo>
                <a:cubicBezTo>
                  <a:pt x="2542" y="128"/>
                  <a:pt x="2579" y="115"/>
                  <a:pt x="2619" y="115"/>
                </a:cubicBezTo>
                <a:cubicBezTo>
                  <a:pt x="2636" y="115"/>
                  <a:pt x="2655" y="117"/>
                  <a:pt x="2673" y="123"/>
                </a:cubicBezTo>
                <a:cubicBezTo>
                  <a:pt x="2726" y="147"/>
                  <a:pt x="2774" y="188"/>
                  <a:pt x="2803" y="241"/>
                </a:cubicBezTo>
                <a:cubicBezTo>
                  <a:pt x="2839" y="300"/>
                  <a:pt x="2868" y="365"/>
                  <a:pt x="2886" y="430"/>
                </a:cubicBezTo>
                <a:cubicBezTo>
                  <a:pt x="2933" y="572"/>
                  <a:pt x="2963" y="714"/>
                  <a:pt x="2980" y="856"/>
                </a:cubicBezTo>
                <a:cubicBezTo>
                  <a:pt x="3016" y="1152"/>
                  <a:pt x="3028" y="1447"/>
                  <a:pt x="3022" y="1743"/>
                </a:cubicBezTo>
                <a:cubicBezTo>
                  <a:pt x="3022" y="1783"/>
                  <a:pt x="3052" y="1804"/>
                  <a:pt x="3082" y="1804"/>
                </a:cubicBezTo>
                <a:cubicBezTo>
                  <a:pt x="3104" y="1804"/>
                  <a:pt x="3126" y="1792"/>
                  <a:pt x="3134" y="1767"/>
                </a:cubicBezTo>
                <a:cubicBezTo>
                  <a:pt x="3205" y="1554"/>
                  <a:pt x="3288" y="1347"/>
                  <a:pt x="3382" y="1152"/>
                </a:cubicBezTo>
                <a:cubicBezTo>
                  <a:pt x="3430" y="1051"/>
                  <a:pt x="3483" y="957"/>
                  <a:pt x="3548" y="868"/>
                </a:cubicBezTo>
                <a:cubicBezTo>
                  <a:pt x="3607" y="785"/>
                  <a:pt x="3690" y="696"/>
                  <a:pt x="3767" y="685"/>
                </a:cubicBezTo>
                <a:cubicBezTo>
                  <a:pt x="3776" y="682"/>
                  <a:pt x="3786" y="680"/>
                  <a:pt x="3795" y="680"/>
                </a:cubicBezTo>
                <a:cubicBezTo>
                  <a:pt x="3823" y="680"/>
                  <a:pt x="3851" y="692"/>
                  <a:pt x="3873" y="714"/>
                </a:cubicBezTo>
                <a:cubicBezTo>
                  <a:pt x="3909" y="744"/>
                  <a:pt x="3932" y="785"/>
                  <a:pt x="3950" y="827"/>
                </a:cubicBezTo>
                <a:cubicBezTo>
                  <a:pt x="3980" y="927"/>
                  <a:pt x="3997" y="1033"/>
                  <a:pt x="3991" y="1134"/>
                </a:cubicBezTo>
                <a:cubicBezTo>
                  <a:pt x="3991" y="1359"/>
                  <a:pt x="3968" y="1577"/>
                  <a:pt x="3921" y="1790"/>
                </a:cubicBezTo>
                <a:cubicBezTo>
                  <a:pt x="3915" y="1814"/>
                  <a:pt x="3926" y="1838"/>
                  <a:pt x="3944" y="1849"/>
                </a:cubicBezTo>
                <a:cubicBezTo>
                  <a:pt x="3955" y="1856"/>
                  <a:pt x="3967" y="1859"/>
                  <a:pt x="3979" y="1859"/>
                </a:cubicBezTo>
                <a:cubicBezTo>
                  <a:pt x="3998" y="1859"/>
                  <a:pt x="4016" y="1850"/>
                  <a:pt x="4027" y="1832"/>
                </a:cubicBezTo>
                <a:cubicBezTo>
                  <a:pt x="4122" y="1672"/>
                  <a:pt x="4234" y="1524"/>
                  <a:pt x="4358" y="1388"/>
                </a:cubicBezTo>
                <a:cubicBezTo>
                  <a:pt x="4417" y="1323"/>
                  <a:pt x="4482" y="1258"/>
                  <a:pt x="4553" y="1205"/>
                </a:cubicBezTo>
                <a:cubicBezTo>
                  <a:pt x="4618" y="1152"/>
                  <a:pt x="4695" y="1122"/>
                  <a:pt x="4778" y="1122"/>
                </a:cubicBezTo>
                <a:cubicBezTo>
                  <a:pt x="4849" y="1134"/>
                  <a:pt x="4902" y="1187"/>
                  <a:pt x="4926" y="1258"/>
                </a:cubicBezTo>
                <a:cubicBezTo>
                  <a:pt x="4943" y="1341"/>
                  <a:pt x="4943" y="1430"/>
                  <a:pt x="4926" y="1512"/>
                </a:cubicBezTo>
                <a:cubicBezTo>
                  <a:pt x="4884" y="1690"/>
                  <a:pt x="4819" y="1861"/>
                  <a:pt x="4725" y="2021"/>
                </a:cubicBezTo>
                <a:cubicBezTo>
                  <a:pt x="4699" y="2064"/>
                  <a:pt x="4738" y="2107"/>
                  <a:pt x="4780" y="2107"/>
                </a:cubicBezTo>
                <a:cubicBezTo>
                  <a:pt x="4796" y="2107"/>
                  <a:pt x="4812" y="2100"/>
                  <a:pt x="4825" y="2086"/>
                </a:cubicBezTo>
                <a:cubicBezTo>
                  <a:pt x="4908" y="1991"/>
                  <a:pt x="4997" y="1908"/>
                  <a:pt x="5097" y="1832"/>
                </a:cubicBezTo>
                <a:cubicBezTo>
                  <a:pt x="5144" y="1796"/>
                  <a:pt x="5198" y="1761"/>
                  <a:pt x="5257" y="1737"/>
                </a:cubicBezTo>
                <a:cubicBezTo>
                  <a:pt x="5304" y="1713"/>
                  <a:pt x="5363" y="1702"/>
                  <a:pt x="5422" y="1702"/>
                </a:cubicBezTo>
                <a:cubicBezTo>
                  <a:pt x="5475" y="1707"/>
                  <a:pt x="5529" y="1737"/>
                  <a:pt x="5546" y="1784"/>
                </a:cubicBezTo>
                <a:cubicBezTo>
                  <a:pt x="5564" y="1843"/>
                  <a:pt x="5552" y="1903"/>
                  <a:pt x="5523" y="1950"/>
                </a:cubicBezTo>
                <a:cubicBezTo>
                  <a:pt x="5464" y="2062"/>
                  <a:pt x="5387" y="2169"/>
                  <a:pt x="5292" y="2251"/>
                </a:cubicBezTo>
                <a:lnTo>
                  <a:pt x="5292" y="2263"/>
                </a:lnTo>
                <a:lnTo>
                  <a:pt x="5304" y="2263"/>
                </a:lnTo>
                <a:cubicBezTo>
                  <a:pt x="5405" y="2180"/>
                  <a:pt x="5487" y="2080"/>
                  <a:pt x="5558" y="1968"/>
                </a:cubicBezTo>
                <a:cubicBezTo>
                  <a:pt x="5600" y="1908"/>
                  <a:pt x="5611" y="1838"/>
                  <a:pt x="5600" y="1767"/>
                </a:cubicBezTo>
                <a:cubicBezTo>
                  <a:pt x="5576" y="1696"/>
                  <a:pt x="5511" y="1642"/>
                  <a:pt x="5434" y="1637"/>
                </a:cubicBezTo>
                <a:lnTo>
                  <a:pt x="5428" y="1642"/>
                </a:lnTo>
                <a:cubicBezTo>
                  <a:pt x="5406" y="1639"/>
                  <a:pt x="5383" y="1637"/>
                  <a:pt x="5361" y="1637"/>
                </a:cubicBezTo>
                <a:cubicBezTo>
                  <a:pt x="5313" y="1637"/>
                  <a:pt x="5266" y="1646"/>
                  <a:pt x="5221" y="1666"/>
                </a:cubicBezTo>
                <a:cubicBezTo>
                  <a:pt x="5162" y="1690"/>
                  <a:pt x="5097" y="1719"/>
                  <a:pt x="5044" y="1755"/>
                </a:cubicBezTo>
                <a:cubicBezTo>
                  <a:pt x="5008" y="1778"/>
                  <a:pt x="4979" y="1802"/>
                  <a:pt x="4943" y="1832"/>
                </a:cubicBezTo>
                <a:cubicBezTo>
                  <a:pt x="4985" y="1737"/>
                  <a:pt x="5014" y="1637"/>
                  <a:pt x="5038" y="1536"/>
                </a:cubicBezTo>
                <a:cubicBezTo>
                  <a:pt x="5062" y="1436"/>
                  <a:pt x="5062" y="1329"/>
                  <a:pt x="5038" y="1229"/>
                </a:cubicBezTo>
                <a:cubicBezTo>
                  <a:pt x="5008" y="1110"/>
                  <a:pt x="4908" y="1028"/>
                  <a:pt x="4790" y="1004"/>
                </a:cubicBezTo>
                <a:cubicBezTo>
                  <a:pt x="4677" y="1004"/>
                  <a:pt x="4571" y="1039"/>
                  <a:pt x="4488" y="1110"/>
                </a:cubicBezTo>
                <a:cubicBezTo>
                  <a:pt x="4411" y="1169"/>
                  <a:pt x="4334" y="1234"/>
                  <a:pt x="4275" y="1311"/>
                </a:cubicBezTo>
                <a:cubicBezTo>
                  <a:pt x="4204" y="1382"/>
                  <a:pt x="4145" y="1459"/>
                  <a:pt x="4086" y="1542"/>
                </a:cubicBezTo>
                <a:cubicBezTo>
                  <a:pt x="4104" y="1406"/>
                  <a:pt x="4116" y="1276"/>
                  <a:pt x="4116" y="1140"/>
                </a:cubicBezTo>
                <a:cubicBezTo>
                  <a:pt x="4122" y="1022"/>
                  <a:pt x="4104" y="903"/>
                  <a:pt x="4062" y="791"/>
                </a:cubicBezTo>
                <a:cubicBezTo>
                  <a:pt x="4039" y="726"/>
                  <a:pt x="4003" y="667"/>
                  <a:pt x="3956" y="626"/>
                </a:cubicBezTo>
                <a:cubicBezTo>
                  <a:pt x="3910" y="589"/>
                  <a:pt x="3854" y="566"/>
                  <a:pt x="3798" y="566"/>
                </a:cubicBezTo>
                <a:cubicBezTo>
                  <a:pt x="3781" y="566"/>
                  <a:pt x="3765" y="568"/>
                  <a:pt x="3749" y="572"/>
                </a:cubicBezTo>
                <a:cubicBezTo>
                  <a:pt x="3684" y="584"/>
                  <a:pt x="3625" y="620"/>
                  <a:pt x="3578" y="667"/>
                </a:cubicBezTo>
                <a:cubicBezTo>
                  <a:pt x="3536" y="708"/>
                  <a:pt x="3495" y="756"/>
                  <a:pt x="3459" y="803"/>
                </a:cubicBezTo>
                <a:cubicBezTo>
                  <a:pt x="3394" y="897"/>
                  <a:pt x="3335" y="992"/>
                  <a:pt x="3282" y="1098"/>
                </a:cubicBezTo>
                <a:cubicBezTo>
                  <a:pt x="3229" y="1205"/>
                  <a:pt x="3181" y="1311"/>
                  <a:pt x="3134" y="1424"/>
                </a:cubicBezTo>
                <a:cubicBezTo>
                  <a:pt x="3128" y="1229"/>
                  <a:pt x="3116" y="1039"/>
                  <a:pt x="3093" y="844"/>
                </a:cubicBezTo>
                <a:cubicBezTo>
                  <a:pt x="3075" y="691"/>
                  <a:pt x="3045" y="543"/>
                  <a:pt x="2998" y="395"/>
                </a:cubicBezTo>
                <a:cubicBezTo>
                  <a:pt x="2975" y="318"/>
                  <a:pt x="2945" y="247"/>
                  <a:pt x="2904" y="176"/>
                </a:cubicBezTo>
                <a:cubicBezTo>
                  <a:pt x="2856" y="99"/>
                  <a:pt x="2785" y="40"/>
                  <a:pt x="2703" y="11"/>
                </a:cubicBezTo>
                <a:cubicBezTo>
                  <a:pt x="2677" y="4"/>
                  <a:pt x="2650" y="0"/>
                  <a:pt x="262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4" name="Google Shape;364;p2"/>
          <p:cNvSpPr/>
          <p:nvPr/>
        </p:nvSpPr>
        <p:spPr>
          <a:xfrm>
            <a:off x="7999554" y="4944723"/>
            <a:ext cx="18515" cy="44779"/>
          </a:xfrm>
          <a:custGeom>
            <a:avLst/>
            <a:gdLst/>
            <a:ahLst/>
            <a:cxnLst/>
            <a:rect l="l" t="t" r="r" b="b"/>
            <a:pathLst>
              <a:path w="184" h="445" extrusionOk="0">
                <a:moveTo>
                  <a:pt x="21" y="1"/>
                </a:moveTo>
                <a:cubicBezTo>
                  <a:pt x="20" y="1"/>
                  <a:pt x="19" y="1"/>
                  <a:pt x="18" y="1"/>
                </a:cubicBezTo>
                <a:cubicBezTo>
                  <a:pt x="1" y="13"/>
                  <a:pt x="7" y="60"/>
                  <a:pt x="18" y="125"/>
                </a:cubicBezTo>
                <a:cubicBezTo>
                  <a:pt x="24" y="214"/>
                  <a:pt x="36" y="273"/>
                  <a:pt x="36" y="320"/>
                </a:cubicBezTo>
                <a:cubicBezTo>
                  <a:pt x="48" y="433"/>
                  <a:pt x="72" y="439"/>
                  <a:pt x="107" y="445"/>
                </a:cubicBezTo>
                <a:cubicBezTo>
                  <a:pt x="143" y="445"/>
                  <a:pt x="184" y="439"/>
                  <a:pt x="166" y="303"/>
                </a:cubicBezTo>
                <a:cubicBezTo>
                  <a:pt x="160" y="232"/>
                  <a:pt x="137" y="161"/>
                  <a:pt x="107" y="96"/>
                </a:cubicBezTo>
                <a:lnTo>
                  <a:pt x="101" y="96"/>
                </a:lnTo>
                <a:cubicBezTo>
                  <a:pt x="73" y="40"/>
                  <a:pt x="35" y="1"/>
                  <a:pt x="21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5" name="Google Shape;365;p2"/>
          <p:cNvSpPr/>
          <p:nvPr/>
        </p:nvSpPr>
        <p:spPr>
          <a:xfrm>
            <a:off x="8059024" y="4937578"/>
            <a:ext cx="13786" cy="44377"/>
          </a:xfrm>
          <a:custGeom>
            <a:avLst/>
            <a:gdLst/>
            <a:ahLst/>
            <a:cxnLst/>
            <a:rect l="l" t="t" r="r" b="b"/>
            <a:pathLst>
              <a:path w="137" h="441" extrusionOk="0">
                <a:moveTo>
                  <a:pt x="93" y="1"/>
                </a:moveTo>
                <a:cubicBezTo>
                  <a:pt x="80" y="1"/>
                  <a:pt x="53" y="46"/>
                  <a:pt x="30" y="102"/>
                </a:cubicBezTo>
                <a:cubicBezTo>
                  <a:pt x="13" y="173"/>
                  <a:pt x="1" y="244"/>
                  <a:pt x="1" y="315"/>
                </a:cubicBezTo>
                <a:cubicBezTo>
                  <a:pt x="11" y="422"/>
                  <a:pt x="36" y="441"/>
                  <a:pt x="62" y="441"/>
                </a:cubicBezTo>
                <a:cubicBezTo>
                  <a:pt x="67" y="441"/>
                  <a:pt x="73" y="440"/>
                  <a:pt x="78" y="439"/>
                </a:cubicBezTo>
                <a:cubicBezTo>
                  <a:pt x="107" y="433"/>
                  <a:pt x="137" y="427"/>
                  <a:pt x="131" y="309"/>
                </a:cubicBezTo>
                <a:cubicBezTo>
                  <a:pt x="119" y="196"/>
                  <a:pt x="131" y="13"/>
                  <a:pt x="95" y="1"/>
                </a:cubicBezTo>
                <a:cubicBezTo>
                  <a:pt x="95" y="1"/>
                  <a:pt x="94" y="1"/>
                  <a:pt x="93" y="1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6" name="Google Shape;366;p2"/>
          <p:cNvSpPr/>
          <p:nvPr/>
        </p:nvSpPr>
        <p:spPr>
          <a:xfrm>
            <a:off x="8094747" y="4968370"/>
            <a:ext cx="17409" cy="21434"/>
          </a:xfrm>
          <a:custGeom>
            <a:avLst/>
            <a:gdLst/>
            <a:ahLst/>
            <a:cxnLst/>
            <a:rect l="l" t="t" r="r" b="b"/>
            <a:pathLst>
              <a:path w="173" h="213" extrusionOk="0">
                <a:moveTo>
                  <a:pt x="132" y="0"/>
                </a:moveTo>
                <a:cubicBezTo>
                  <a:pt x="98" y="0"/>
                  <a:pt x="34" y="68"/>
                  <a:pt x="18" y="127"/>
                </a:cubicBezTo>
                <a:cubicBezTo>
                  <a:pt x="1" y="192"/>
                  <a:pt x="24" y="198"/>
                  <a:pt x="60" y="210"/>
                </a:cubicBezTo>
                <a:cubicBezTo>
                  <a:pt x="69" y="211"/>
                  <a:pt x="78" y="212"/>
                  <a:pt x="86" y="212"/>
                </a:cubicBezTo>
                <a:cubicBezTo>
                  <a:pt x="110" y="212"/>
                  <a:pt x="129" y="203"/>
                  <a:pt x="143" y="168"/>
                </a:cubicBezTo>
                <a:cubicBezTo>
                  <a:pt x="154" y="115"/>
                  <a:pt x="172" y="20"/>
                  <a:pt x="143" y="3"/>
                </a:cubicBezTo>
                <a:cubicBezTo>
                  <a:pt x="140" y="1"/>
                  <a:pt x="136" y="0"/>
                  <a:pt x="132" y="0"/>
                </a:cubicBezTo>
                <a:close/>
              </a:path>
            </a:pathLst>
          </a:custGeom>
          <a:solidFill>
            <a:srgbClr val="1E38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20"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17"/>
          <p:cNvSpPr txBox="1">
            <a:spLocks noGrp="1"/>
          </p:cNvSpPr>
          <p:nvPr>
            <p:ph type="title"/>
          </p:nvPr>
        </p:nvSpPr>
        <p:spPr>
          <a:xfrm>
            <a:off x="794646" y="437300"/>
            <a:ext cx="7568400" cy="10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48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6" name="Google Shape;1066;p17"/>
          <p:cNvSpPr txBox="1">
            <a:spLocks noGrp="1"/>
          </p:cNvSpPr>
          <p:nvPr>
            <p:ph type="subTitle" idx="1"/>
          </p:nvPr>
        </p:nvSpPr>
        <p:spPr>
          <a:xfrm>
            <a:off x="1201100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67" name="Google Shape;1067;p17"/>
          <p:cNvSpPr txBox="1">
            <a:spLocks noGrp="1"/>
          </p:cNvSpPr>
          <p:nvPr>
            <p:ph type="subTitle" idx="2"/>
          </p:nvPr>
        </p:nvSpPr>
        <p:spPr>
          <a:xfrm>
            <a:off x="1201100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8" name="Google Shape;1068;p17"/>
          <p:cNvSpPr txBox="1">
            <a:spLocks noGrp="1"/>
          </p:cNvSpPr>
          <p:nvPr>
            <p:ph type="subTitle" idx="3"/>
          </p:nvPr>
        </p:nvSpPr>
        <p:spPr>
          <a:xfrm>
            <a:off x="3571525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69" name="Google Shape;1069;p17"/>
          <p:cNvSpPr txBox="1">
            <a:spLocks noGrp="1"/>
          </p:cNvSpPr>
          <p:nvPr>
            <p:ph type="subTitle" idx="4"/>
          </p:nvPr>
        </p:nvSpPr>
        <p:spPr>
          <a:xfrm>
            <a:off x="3571525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0" name="Google Shape;1070;p17"/>
          <p:cNvSpPr txBox="1">
            <a:spLocks noGrp="1"/>
          </p:cNvSpPr>
          <p:nvPr>
            <p:ph type="subTitle" idx="5"/>
          </p:nvPr>
        </p:nvSpPr>
        <p:spPr>
          <a:xfrm>
            <a:off x="5941950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71" name="Google Shape;1071;p17"/>
          <p:cNvSpPr txBox="1">
            <a:spLocks noGrp="1"/>
          </p:cNvSpPr>
          <p:nvPr>
            <p:ph type="subTitle" idx="6"/>
          </p:nvPr>
        </p:nvSpPr>
        <p:spPr>
          <a:xfrm>
            <a:off x="5941950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2" name="Google Shape;1072;p17"/>
          <p:cNvSpPr txBox="1">
            <a:spLocks noGrp="1"/>
          </p:cNvSpPr>
          <p:nvPr>
            <p:ph type="subTitle" idx="7"/>
          </p:nvPr>
        </p:nvSpPr>
        <p:spPr>
          <a:xfrm>
            <a:off x="2380150" y="1820525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73" name="Google Shape;1073;p17"/>
          <p:cNvSpPr txBox="1">
            <a:spLocks noGrp="1"/>
          </p:cNvSpPr>
          <p:nvPr>
            <p:ph type="subTitle" idx="8"/>
          </p:nvPr>
        </p:nvSpPr>
        <p:spPr>
          <a:xfrm>
            <a:off x="2380138" y="2247554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4" name="Google Shape;1074;p17"/>
          <p:cNvSpPr txBox="1">
            <a:spLocks noGrp="1"/>
          </p:cNvSpPr>
          <p:nvPr>
            <p:ph type="subTitle" idx="9"/>
          </p:nvPr>
        </p:nvSpPr>
        <p:spPr>
          <a:xfrm>
            <a:off x="4750575" y="1820528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075" name="Google Shape;1075;p17"/>
          <p:cNvSpPr txBox="1">
            <a:spLocks noGrp="1"/>
          </p:cNvSpPr>
          <p:nvPr>
            <p:ph type="subTitle" idx="13"/>
          </p:nvPr>
        </p:nvSpPr>
        <p:spPr>
          <a:xfrm>
            <a:off x="4750575" y="2247550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76" name="Google Shape;1076;p17"/>
          <p:cNvGrpSpPr/>
          <p:nvPr/>
        </p:nvGrpSpPr>
        <p:grpSpPr>
          <a:xfrm rot="5400000">
            <a:off x="-2121034" y="1553813"/>
            <a:ext cx="4722728" cy="2035856"/>
            <a:chOff x="1574628" y="4053075"/>
            <a:chExt cx="2171669" cy="936155"/>
          </a:xfrm>
        </p:grpSpPr>
        <p:sp>
          <p:nvSpPr>
            <p:cNvPr id="1077" name="Google Shape;1077;p17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8" name="Google Shape;1078;p17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9" name="Google Shape;1079;p17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80" name="Google Shape;1080;p17"/>
          <p:cNvGrpSpPr/>
          <p:nvPr/>
        </p:nvGrpSpPr>
        <p:grpSpPr>
          <a:xfrm rot="-5400000" flipH="1">
            <a:off x="6421316" y="1553813"/>
            <a:ext cx="4722728" cy="2035856"/>
            <a:chOff x="1574628" y="4053075"/>
            <a:chExt cx="2171669" cy="936155"/>
          </a:xfrm>
        </p:grpSpPr>
        <p:sp>
          <p:nvSpPr>
            <p:cNvPr id="1081" name="Google Shape;1081;p17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2" name="Google Shape;1082;p17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3" name="Google Shape;1083;p17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84" name="Google Shape;1084;p17"/>
          <p:cNvSpPr txBox="1">
            <a:spLocks noGrp="1"/>
          </p:cNvSpPr>
          <p:nvPr>
            <p:ph type="subTitle" idx="14"/>
          </p:nvPr>
        </p:nvSpPr>
        <p:spPr>
          <a:xfrm>
            <a:off x="4750563" y="2244289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6">
    <p:spTree>
      <p:nvGrpSpPr>
        <p:cNvPr id="1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24"/>
          <p:cNvSpPr txBox="1">
            <a:spLocks noGrp="1"/>
          </p:cNvSpPr>
          <p:nvPr>
            <p:ph type="title"/>
          </p:nvPr>
        </p:nvSpPr>
        <p:spPr>
          <a:xfrm>
            <a:off x="5238225" y="445479"/>
            <a:ext cx="32199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2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60" name="Google Shape;1160;p24"/>
          <p:cNvSpPr txBox="1">
            <a:spLocks noGrp="1"/>
          </p:cNvSpPr>
          <p:nvPr>
            <p:ph type="subTitle" idx="1"/>
          </p:nvPr>
        </p:nvSpPr>
        <p:spPr>
          <a:xfrm>
            <a:off x="5127850" y="1069051"/>
            <a:ext cx="33303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161" name="Google Shape;1161;p24"/>
          <p:cNvSpPr txBox="1">
            <a:spLocks noGrp="1"/>
          </p:cNvSpPr>
          <p:nvPr>
            <p:ph type="subTitle" idx="2"/>
          </p:nvPr>
        </p:nvSpPr>
        <p:spPr>
          <a:xfrm>
            <a:off x="5127850" y="1788640"/>
            <a:ext cx="3330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R="3810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2" name="Google Shape;1162;p24"/>
          <p:cNvSpPr txBox="1">
            <a:spLocks noGrp="1"/>
          </p:cNvSpPr>
          <p:nvPr>
            <p:ph type="subTitle" idx="3"/>
          </p:nvPr>
        </p:nvSpPr>
        <p:spPr>
          <a:xfrm>
            <a:off x="5127875" y="3044722"/>
            <a:ext cx="3330300" cy="7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ree Serif"/>
              <a:buNone/>
              <a:defRPr sz="2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1163" name="Google Shape;1163;p24"/>
          <p:cNvSpPr txBox="1">
            <a:spLocks noGrp="1"/>
          </p:cNvSpPr>
          <p:nvPr>
            <p:ph type="subTitle" idx="4"/>
          </p:nvPr>
        </p:nvSpPr>
        <p:spPr>
          <a:xfrm>
            <a:off x="5127901" y="3774910"/>
            <a:ext cx="3330300" cy="6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9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27"/>
          <p:cNvSpPr txBox="1">
            <a:spLocks noGrp="1"/>
          </p:cNvSpPr>
          <p:nvPr>
            <p:ph type="title"/>
          </p:nvPr>
        </p:nvSpPr>
        <p:spPr>
          <a:xfrm>
            <a:off x="685800" y="359350"/>
            <a:ext cx="7772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1"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0" name="Google Shape;1310;p36"/>
          <p:cNvGrpSpPr/>
          <p:nvPr/>
        </p:nvGrpSpPr>
        <p:grpSpPr>
          <a:xfrm rot="10800000" flipH="1">
            <a:off x="2841051" y="-977521"/>
            <a:ext cx="3461900" cy="1658812"/>
            <a:chOff x="3465250" y="4685892"/>
            <a:chExt cx="955033" cy="457603"/>
          </a:xfrm>
        </p:grpSpPr>
        <p:sp>
          <p:nvSpPr>
            <p:cNvPr id="1311" name="Google Shape;1311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15" name="Google Shape;1315;p36"/>
          <p:cNvGrpSpPr/>
          <p:nvPr/>
        </p:nvGrpSpPr>
        <p:grpSpPr>
          <a:xfrm>
            <a:off x="-105024" y="4170492"/>
            <a:ext cx="3461900" cy="1658812"/>
            <a:chOff x="3465250" y="4685892"/>
            <a:chExt cx="955033" cy="457603"/>
          </a:xfrm>
        </p:grpSpPr>
        <p:sp>
          <p:nvSpPr>
            <p:cNvPr id="1316" name="Google Shape;1316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7" name="Google Shape;1317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8" name="Google Shape;1318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9" name="Google Shape;1319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20" name="Google Shape;1320;p36"/>
          <p:cNvGrpSpPr/>
          <p:nvPr/>
        </p:nvGrpSpPr>
        <p:grpSpPr>
          <a:xfrm flipH="1">
            <a:off x="5749851" y="4170492"/>
            <a:ext cx="3461900" cy="1658812"/>
            <a:chOff x="3465250" y="4685892"/>
            <a:chExt cx="955033" cy="457603"/>
          </a:xfrm>
        </p:grpSpPr>
        <p:sp>
          <p:nvSpPr>
            <p:cNvPr id="1321" name="Google Shape;1321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2" name="Google Shape;1322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3" name="Google Shape;1323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4" name="Google Shape;1324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25" name="Google Shape;1325;p36"/>
          <p:cNvGrpSpPr/>
          <p:nvPr/>
        </p:nvGrpSpPr>
        <p:grpSpPr>
          <a:xfrm>
            <a:off x="2841051" y="4472167"/>
            <a:ext cx="3461900" cy="1658812"/>
            <a:chOff x="3465250" y="4685892"/>
            <a:chExt cx="955033" cy="457603"/>
          </a:xfrm>
        </p:grpSpPr>
        <p:sp>
          <p:nvSpPr>
            <p:cNvPr id="1326" name="Google Shape;1326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7" name="Google Shape;1327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8" name="Google Shape;1328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9" name="Google Shape;1329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30" name="Google Shape;1330;p36"/>
          <p:cNvGrpSpPr/>
          <p:nvPr/>
        </p:nvGrpSpPr>
        <p:grpSpPr>
          <a:xfrm rot="10800000" flipH="1">
            <a:off x="-86399" y="-704479"/>
            <a:ext cx="3461900" cy="1658812"/>
            <a:chOff x="3465250" y="4685892"/>
            <a:chExt cx="955033" cy="457603"/>
          </a:xfrm>
        </p:grpSpPr>
        <p:sp>
          <p:nvSpPr>
            <p:cNvPr id="1331" name="Google Shape;1331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1332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3" name="Google Shape;1333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4" name="Google Shape;1334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35" name="Google Shape;1335;p36"/>
          <p:cNvGrpSpPr/>
          <p:nvPr/>
        </p:nvGrpSpPr>
        <p:grpSpPr>
          <a:xfrm rot="10800000">
            <a:off x="5768476" y="-704479"/>
            <a:ext cx="3461900" cy="1658812"/>
            <a:chOff x="3465250" y="4685892"/>
            <a:chExt cx="955033" cy="457603"/>
          </a:xfrm>
        </p:grpSpPr>
        <p:sp>
          <p:nvSpPr>
            <p:cNvPr id="1336" name="Google Shape;1336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7" name="Google Shape;1337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8" name="Google Shape;1338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9" name="Google Shape;1339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40" name="Google Shape;1340;p36"/>
          <p:cNvGrpSpPr/>
          <p:nvPr/>
        </p:nvGrpSpPr>
        <p:grpSpPr>
          <a:xfrm rot="5400000">
            <a:off x="-1377793" y="1742349"/>
            <a:ext cx="3461900" cy="1658812"/>
            <a:chOff x="3465250" y="4685892"/>
            <a:chExt cx="955033" cy="457603"/>
          </a:xfrm>
        </p:grpSpPr>
        <p:sp>
          <p:nvSpPr>
            <p:cNvPr id="1341" name="Google Shape;1341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2" name="Google Shape;1342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3" name="Google Shape;1343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4" name="Google Shape;1344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45" name="Google Shape;1345;p36"/>
          <p:cNvGrpSpPr/>
          <p:nvPr/>
        </p:nvGrpSpPr>
        <p:grpSpPr>
          <a:xfrm rot="-5400000" flipH="1">
            <a:off x="7108594" y="1742349"/>
            <a:ext cx="3461900" cy="1658812"/>
            <a:chOff x="3465250" y="4685892"/>
            <a:chExt cx="955033" cy="457603"/>
          </a:xfrm>
        </p:grpSpPr>
        <p:sp>
          <p:nvSpPr>
            <p:cNvPr id="1346" name="Google Shape;1346;p36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7" name="Google Shape;1347;p36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8" name="Google Shape;1348;p36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9" name="Google Shape;1349;p36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2"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1" name="Google Shape;1351;p37"/>
          <p:cNvGrpSpPr/>
          <p:nvPr/>
        </p:nvGrpSpPr>
        <p:grpSpPr>
          <a:xfrm rot="-5400000" flipH="1">
            <a:off x="6679651" y="2142721"/>
            <a:ext cx="2426835" cy="1162862"/>
            <a:chOff x="3465250" y="4685892"/>
            <a:chExt cx="955033" cy="457603"/>
          </a:xfrm>
        </p:grpSpPr>
        <p:sp>
          <p:nvSpPr>
            <p:cNvPr id="1352" name="Google Shape;135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56" name="Google Shape;1356;p37"/>
          <p:cNvGrpSpPr/>
          <p:nvPr/>
        </p:nvGrpSpPr>
        <p:grpSpPr>
          <a:xfrm rot="-5400000" flipH="1">
            <a:off x="7170351" y="2881271"/>
            <a:ext cx="2426835" cy="1162862"/>
            <a:chOff x="3465250" y="4685892"/>
            <a:chExt cx="955033" cy="457603"/>
          </a:xfrm>
        </p:grpSpPr>
        <p:sp>
          <p:nvSpPr>
            <p:cNvPr id="1357" name="Google Shape;135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61" name="Google Shape;1361;p37"/>
          <p:cNvGrpSpPr/>
          <p:nvPr/>
        </p:nvGrpSpPr>
        <p:grpSpPr>
          <a:xfrm rot="-5400000" flipH="1">
            <a:off x="7108376" y="1241596"/>
            <a:ext cx="2426835" cy="1162862"/>
            <a:chOff x="3465250" y="4685892"/>
            <a:chExt cx="955033" cy="457603"/>
          </a:xfrm>
        </p:grpSpPr>
        <p:sp>
          <p:nvSpPr>
            <p:cNvPr id="1362" name="Google Shape;136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66" name="Google Shape;1366;p37"/>
          <p:cNvGrpSpPr/>
          <p:nvPr/>
        </p:nvGrpSpPr>
        <p:grpSpPr>
          <a:xfrm rot="-5400000">
            <a:off x="7577757" y="2142555"/>
            <a:ext cx="2426835" cy="1162862"/>
            <a:chOff x="3465250" y="4685892"/>
            <a:chExt cx="955033" cy="457603"/>
          </a:xfrm>
        </p:grpSpPr>
        <p:sp>
          <p:nvSpPr>
            <p:cNvPr id="1367" name="Google Shape;136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71" name="Google Shape;1371;p37"/>
          <p:cNvGrpSpPr/>
          <p:nvPr/>
        </p:nvGrpSpPr>
        <p:grpSpPr>
          <a:xfrm rot="-5400000">
            <a:off x="7386351" y="4194702"/>
            <a:ext cx="2426835" cy="1162862"/>
            <a:chOff x="3465250" y="4685892"/>
            <a:chExt cx="955033" cy="457603"/>
          </a:xfrm>
        </p:grpSpPr>
        <p:sp>
          <p:nvSpPr>
            <p:cNvPr id="1372" name="Google Shape;137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76" name="Google Shape;1376;p37"/>
          <p:cNvGrpSpPr/>
          <p:nvPr/>
        </p:nvGrpSpPr>
        <p:grpSpPr>
          <a:xfrm rot="-5400000" flipH="1">
            <a:off x="7386351" y="90733"/>
            <a:ext cx="2426835" cy="1162862"/>
            <a:chOff x="3465250" y="4685892"/>
            <a:chExt cx="955033" cy="457603"/>
          </a:xfrm>
        </p:grpSpPr>
        <p:sp>
          <p:nvSpPr>
            <p:cNvPr id="1377" name="Google Shape;137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81" name="Google Shape;1381;p37"/>
          <p:cNvGrpSpPr/>
          <p:nvPr/>
        </p:nvGrpSpPr>
        <p:grpSpPr>
          <a:xfrm rot="5400000">
            <a:off x="-36918" y="1990321"/>
            <a:ext cx="2426835" cy="1162862"/>
            <a:chOff x="3465250" y="4685892"/>
            <a:chExt cx="955033" cy="457603"/>
          </a:xfrm>
        </p:grpSpPr>
        <p:sp>
          <p:nvSpPr>
            <p:cNvPr id="1382" name="Google Shape;138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86" name="Google Shape;1386;p37"/>
          <p:cNvGrpSpPr/>
          <p:nvPr/>
        </p:nvGrpSpPr>
        <p:grpSpPr>
          <a:xfrm rot="5400000">
            <a:off x="-527618" y="2728871"/>
            <a:ext cx="2426835" cy="1162862"/>
            <a:chOff x="3465250" y="4685892"/>
            <a:chExt cx="955033" cy="457603"/>
          </a:xfrm>
        </p:grpSpPr>
        <p:sp>
          <p:nvSpPr>
            <p:cNvPr id="1387" name="Google Shape;138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91" name="Google Shape;1391;p37"/>
          <p:cNvGrpSpPr/>
          <p:nvPr/>
        </p:nvGrpSpPr>
        <p:grpSpPr>
          <a:xfrm rot="5400000">
            <a:off x="-465643" y="1089196"/>
            <a:ext cx="2426835" cy="1162862"/>
            <a:chOff x="3465250" y="4685892"/>
            <a:chExt cx="955033" cy="457603"/>
          </a:xfrm>
        </p:grpSpPr>
        <p:sp>
          <p:nvSpPr>
            <p:cNvPr id="1392" name="Google Shape;139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96" name="Google Shape;1396;p37"/>
          <p:cNvGrpSpPr/>
          <p:nvPr/>
        </p:nvGrpSpPr>
        <p:grpSpPr>
          <a:xfrm rot="5400000" flipH="1">
            <a:off x="-935024" y="1990155"/>
            <a:ext cx="2426835" cy="1162862"/>
            <a:chOff x="3465250" y="4685892"/>
            <a:chExt cx="955033" cy="457603"/>
          </a:xfrm>
        </p:grpSpPr>
        <p:sp>
          <p:nvSpPr>
            <p:cNvPr id="1397" name="Google Shape;139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01" name="Google Shape;1401;p37"/>
          <p:cNvGrpSpPr/>
          <p:nvPr/>
        </p:nvGrpSpPr>
        <p:grpSpPr>
          <a:xfrm rot="5400000" flipH="1">
            <a:off x="-743618" y="4042302"/>
            <a:ext cx="2426835" cy="1162862"/>
            <a:chOff x="3465250" y="4685892"/>
            <a:chExt cx="955033" cy="457603"/>
          </a:xfrm>
        </p:grpSpPr>
        <p:sp>
          <p:nvSpPr>
            <p:cNvPr id="1402" name="Google Shape;1402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5" name="Google Shape;1405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06" name="Google Shape;1406;p37"/>
          <p:cNvGrpSpPr/>
          <p:nvPr/>
        </p:nvGrpSpPr>
        <p:grpSpPr>
          <a:xfrm rot="5400000">
            <a:off x="-743618" y="-61667"/>
            <a:ext cx="2426835" cy="1162862"/>
            <a:chOff x="3465250" y="4685892"/>
            <a:chExt cx="955033" cy="457603"/>
          </a:xfrm>
        </p:grpSpPr>
        <p:sp>
          <p:nvSpPr>
            <p:cNvPr id="1407" name="Google Shape;1407;p37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8" name="Google Shape;1408;p37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3"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2" name="Google Shape;1412;p38"/>
          <p:cNvGrpSpPr/>
          <p:nvPr/>
        </p:nvGrpSpPr>
        <p:grpSpPr>
          <a:xfrm>
            <a:off x="6851898" y="2281444"/>
            <a:ext cx="2404544" cy="2787715"/>
            <a:chOff x="7045852" y="3594359"/>
            <a:chExt cx="1839461" cy="2132585"/>
          </a:xfrm>
        </p:grpSpPr>
        <p:sp>
          <p:nvSpPr>
            <p:cNvPr id="1413" name="Google Shape;1413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6" name="Google Shape;1436;p38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7" name="Google Shape;1437;p38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2" name="Google Shape;1442;p38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3" name="Google Shape;1443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8" name="Google Shape;1448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9" name="Google Shape;1449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1" name="Google Shape;1451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2" name="Google Shape;1452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0" name="Google Shape;1460;p38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61" name="Google Shape;1461;p38"/>
          <p:cNvGrpSpPr/>
          <p:nvPr/>
        </p:nvGrpSpPr>
        <p:grpSpPr>
          <a:xfrm flipH="1">
            <a:off x="-119071" y="2281444"/>
            <a:ext cx="2404544" cy="2787715"/>
            <a:chOff x="7045852" y="3594359"/>
            <a:chExt cx="1839461" cy="2132585"/>
          </a:xfrm>
        </p:grpSpPr>
        <p:sp>
          <p:nvSpPr>
            <p:cNvPr id="1462" name="Google Shape;1462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3" name="Google Shape;1463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4" name="Google Shape;1464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5" name="Google Shape;1465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6" name="Google Shape;1466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7" name="Google Shape;1467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8" name="Google Shape;1468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9" name="Google Shape;1469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0" name="Google Shape;1470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1" name="Google Shape;1471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2" name="Google Shape;1472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3" name="Google Shape;1473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4" name="Google Shape;1474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5" name="Google Shape;1475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6" name="Google Shape;1476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7" name="Google Shape;1477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8" name="Google Shape;1478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9" name="Google Shape;1479;p38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0" name="Google Shape;1480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1" name="Google Shape;1481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2" name="Google Shape;1482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3" name="Google Shape;1483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4" name="Google Shape;1484;p38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5" name="Google Shape;1485;p38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6" name="Google Shape;1486;p38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7" name="Google Shape;1487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8" name="Google Shape;1488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9" name="Google Shape;1489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0" name="Google Shape;1490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1" name="Google Shape;1491;p38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2" name="Google Shape;1492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3" name="Google Shape;1493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4" name="Google Shape;1494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5" name="Google Shape;1495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6" name="Google Shape;1496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7" name="Google Shape;1497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8" name="Google Shape;1498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9" name="Google Shape;1499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0" name="Google Shape;1500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1" name="Google Shape;1501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2" name="Google Shape;1502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3" name="Google Shape;1503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4" name="Google Shape;1504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5" name="Google Shape;1505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6" name="Google Shape;1506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7" name="Google Shape;1507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8" name="Google Shape;1508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9" name="Google Shape;1509;p38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10" name="Google Shape;1510;p38"/>
          <p:cNvGrpSpPr/>
          <p:nvPr/>
        </p:nvGrpSpPr>
        <p:grpSpPr>
          <a:xfrm>
            <a:off x="0" y="3502231"/>
            <a:ext cx="3912873" cy="1641266"/>
            <a:chOff x="1514450" y="4053075"/>
            <a:chExt cx="2231847" cy="936155"/>
          </a:xfrm>
        </p:grpSpPr>
        <p:sp>
          <p:nvSpPr>
            <p:cNvPr id="1511" name="Google Shape;1511;p38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2" name="Google Shape;1512;p38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3" name="Google Shape;1513;p38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4" name="Google Shape;1514;p38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15" name="Google Shape;1515;p38"/>
          <p:cNvGrpSpPr/>
          <p:nvPr/>
        </p:nvGrpSpPr>
        <p:grpSpPr>
          <a:xfrm flipH="1">
            <a:off x="5231125" y="3502231"/>
            <a:ext cx="3912873" cy="1641266"/>
            <a:chOff x="1514450" y="4053075"/>
            <a:chExt cx="2231847" cy="936155"/>
          </a:xfrm>
        </p:grpSpPr>
        <p:sp>
          <p:nvSpPr>
            <p:cNvPr id="1516" name="Google Shape;1516;p38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7" name="Google Shape;1517;p38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8" name="Google Shape;1518;p38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9" name="Google Shape;1519;p38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20" name="Google Shape;1520;p38"/>
          <p:cNvGrpSpPr/>
          <p:nvPr/>
        </p:nvGrpSpPr>
        <p:grpSpPr>
          <a:xfrm>
            <a:off x="3162517" y="3049087"/>
            <a:ext cx="2675864" cy="3102271"/>
            <a:chOff x="7045852" y="3594359"/>
            <a:chExt cx="1839461" cy="2132585"/>
          </a:xfrm>
        </p:grpSpPr>
        <p:sp>
          <p:nvSpPr>
            <p:cNvPr id="1521" name="Google Shape;1521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2" name="Google Shape;1522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3" name="Google Shape;1523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4" name="Google Shape;1524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5" name="Google Shape;1525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6" name="Google Shape;1526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7" name="Google Shape;1527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8" name="Google Shape;1528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9" name="Google Shape;1529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0" name="Google Shape;1530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1" name="Google Shape;1531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2" name="Google Shape;1532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3" name="Google Shape;1533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4" name="Google Shape;1534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5" name="Google Shape;1535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6" name="Google Shape;1536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7" name="Google Shape;1537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8" name="Google Shape;1538;p38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9" name="Google Shape;1539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0" name="Google Shape;1540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1" name="Google Shape;1541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2" name="Google Shape;1542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3" name="Google Shape;1543;p38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4" name="Google Shape;1544;p38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5" name="Google Shape;1545;p38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6" name="Google Shape;1546;p38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7" name="Google Shape;1547;p38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8" name="Google Shape;1548;p38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9" name="Google Shape;1549;p38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0" name="Google Shape;1550;p38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1" name="Google Shape;1551;p38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2" name="Google Shape;1552;p38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3" name="Google Shape;1553;p38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4" name="Google Shape;1554;p38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5" name="Google Shape;1555;p38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6" name="Google Shape;1556;p38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7" name="Google Shape;1557;p38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8" name="Google Shape;1558;p38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9" name="Google Shape;1559;p38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0" name="Google Shape;1560;p38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1" name="Google Shape;1561;p38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2" name="Google Shape;1562;p38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3" name="Google Shape;1563;p38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4" name="Google Shape;1564;p38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5" name="Google Shape;1565;p38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6" name="Google Shape;1566;p38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7" name="Google Shape;1567;p38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8" name="Google Shape;1568;p38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4">
    <p:spTree>
      <p:nvGrpSpPr>
        <p:cNvPr id="1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0" name="Google Shape;1570;p39"/>
          <p:cNvGrpSpPr/>
          <p:nvPr/>
        </p:nvGrpSpPr>
        <p:grpSpPr>
          <a:xfrm rot="275" flipH="1">
            <a:off x="4405555" y="4054856"/>
            <a:ext cx="2788692" cy="1169913"/>
            <a:chOff x="1514450" y="4053075"/>
            <a:chExt cx="2231847" cy="936155"/>
          </a:xfrm>
        </p:grpSpPr>
        <p:sp>
          <p:nvSpPr>
            <p:cNvPr id="1571" name="Google Shape;1571;p39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2" name="Google Shape;1572;p39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3" name="Google Shape;1573;p39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4" name="Google Shape;1574;p39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75" name="Google Shape;1575;p39"/>
          <p:cNvGrpSpPr/>
          <p:nvPr/>
        </p:nvGrpSpPr>
        <p:grpSpPr>
          <a:xfrm rot="-275">
            <a:off x="1955974" y="4054722"/>
            <a:ext cx="2788692" cy="1169913"/>
            <a:chOff x="1514450" y="4053075"/>
            <a:chExt cx="2231847" cy="936155"/>
          </a:xfrm>
        </p:grpSpPr>
        <p:sp>
          <p:nvSpPr>
            <p:cNvPr id="1576" name="Google Shape;1576;p39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7" name="Google Shape;1577;p39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80" name="Google Shape;1580;p39"/>
          <p:cNvGrpSpPr/>
          <p:nvPr/>
        </p:nvGrpSpPr>
        <p:grpSpPr>
          <a:xfrm>
            <a:off x="3138580" y="4399367"/>
            <a:ext cx="2788692" cy="1169913"/>
            <a:chOff x="1514450" y="4053075"/>
            <a:chExt cx="2231847" cy="936155"/>
          </a:xfrm>
        </p:grpSpPr>
        <p:sp>
          <p:nvSpPr>
            <p:cNvPr id="1581" name="Google Shape;1581;p39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2" name="Google Shape;1582;p39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3" name="Google Shape;1583;p39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4" name="Google Shape;1584;p39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85" name="Google Shape;1585;p39"/>
          <p:cNvGrpSpPr/>
          <p:nvPr/>
        </p:nvGrpSpPr>
        <p:grpSpPr>
          <a:xfrm>
            <a:off x="2845019" y="4371877"/>
            <a:ext cx="1008944" cy="1169723"/>
            <a:chOff x="7045852" y="3594359"/>
            <a:chExt cx="1839461" cy="2132585"/>
          </a:xfrm>
        </p:grpSpPr>
        <p:sp>
          <p:nvSpPr>
            <p:cNvPr id="1586" name="Google Shape;1586;p39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7" name="Google Shape;1587;p39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8" name="Google Shape;1588;p39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9" name="Google Shape;1589;p39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0" name="Google Shape;1590;p39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1" name="Google Shape;1591;p39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2" name="Google Shape;1592;p39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3" name="Google Shape;1593;p39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6" name="Google Shape;1596;p39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7" name="Google Shape;1597;p39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8" name="Google Shape;1598;p39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9" name="Google Shape;1599;p39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0" name="Google Shape;1600;p39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1" name="Google Shape;1601;p39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2" name="Google Shape;1602;p39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4" name="Google Shape;1604;p39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5" name="Google Shape;1605;p39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6" name="Google Shape;1606;p39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7" name="Google Shape;1607;p39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8" name="Google Shape;1608;p39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9" name="Google Shape;1609;p39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0" name="Google Shape;1610;p39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1" name="Google Shape;1611;p39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2" name="Google Shape;1612;p39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3" name="Google Shape;1613;p39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4" name="Google Shape;1614;p39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5" name="Google Shape;1615;p39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6" name="Google Shape;1616;p39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7" name="Google Shape;1617;p39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8" name="Google Shape;1618;p39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9" name="Google Shape;1619;p39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0" name="Google Shape;1620;p39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1" name="Google Shape;1621;p39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4" name="Google Shape;1624;p39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5" name="Google Shape;1625;p39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6" name="Google Shape;1626;p39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7" name="Google Shape;1627;p39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8" name="Google Shape;1628;p39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9" name="Google Shape;1629;p39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0" name="Google Shape;1630;p39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1" name="Google Shape;1631;p39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2" name="Google Shape;1632;p39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3" name="Google Shape;1633;p39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34" name="Google Shape;1634;p39"/>
          <p:cNvGrpSpPr/>
          <p:nvPr/>
        </p:nvGrpSpPr>
        <p:grpSpPr>
          <a:xfrm flipH="1">
            <a:off x="5154447" y="4371853"/>
            <a:ext cx="1008944" cy="1169723"/>
            <a:chOff x="7045852" y="3594359"/>
            <a:chExt cx="1839461" cy="2132585"/>
          </a:xfrm>
        </p:grpSpPr>
        <p:sp>
          <p:nvSpPr>
            <p:cNvPr id="1635" name="Google Shape;1635;p39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6" name="Google Shape;1636;p39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7" name="Google Shape;1637;p39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8" name="Google Shape;1638;p39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1639;p39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0" name="Google Shape;1640;p39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1" name="Google Shape;1641;p39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7" name="Google Shape;1647;p39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8" name="Google Shape;1648;p39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9" name="Google Shape;1649;p39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0" name="Google Shape;1650;p39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1" name="Google Shape;1651;p39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2" name="Google Shape;1652;p39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3" name="Google Shape;1653;p39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4" name="Google Shape;1654;p39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5" name="Google Shape;1655;p39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6" name="Google Shape;1656;p39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7" name="Google Shape;1657;p39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8" name="Google Shape;1658;p39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9" name="Google Shape;1659;p39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0" name="Google Shape;1660;p39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1" name="Google Shape;1661;p39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2" name="Google Shape;1662;p39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3" name="Google Shape;1663;p39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4" name="Google Shape;1664;p39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5" name="Google Shape;1665;p39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6" name="Google Shape;1666;p39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7" name="Google Shape;1667;p39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8" name="Google Shape;1668;p39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9" name="Google Shape;1669;p39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0" name="Google Shape;1670;p39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1" name="Google Shape;1671;p39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2" name="Google Shape;1672;p39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3" name="Google Shape;1673;p39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4" name="Google Shape;1674;p39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39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39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39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8" name="Google Shape;1678;p39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9" name="Google Shape;1679;p39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0" name="Google Shape;1680;p39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39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39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369" name="Google Shape;369;p3"/>
          <p:cNvSpPr txBox="1">
            <a:spLocks noGrp="1"/>
          </p:cNvSpPr>
          <p:nvPr>
            <p:ph type="title" hasCustomPrompt="1"/>
          </p:nvPr>
        </p:nvSpPr>
        <p:spPr>
          <a:xfrm>
            <a:off x="694375" y="1195672"/>
            <a:ext cx="3612300" cy="15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0" name="Google Shape;370;p3"/>
          <p:cNvSpPr txBox="1">
            <a:spLocks noGrp="1"/>
          </p:cNvSpPr>
          <p:nvPr>
            <p:ph type="title" idx="2"/>
          </p:nvPr>
        </p:nvSpPr>
        <p:spPr>
          <a:xfrm>
            <a:off x="694368" y="2636280"/>
            <a:ext cx="36123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1" name="Google Shape;371;p3"/>
          <p:cNvSpPr txBox="1">
            <a:spLocks noGrp="1"/>
          </p:cNvSpPr>
          <p:nvPr>
            <p:ph type="subTitle" idx="1"/>
          </p:nvPr>
        </p:nvSpPr>
        <p:spPr>
          <a:xfrm>
            <a:off x="694368" y="3023470"/>
            <a:ext cx="36123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4"/>
          <p:cNvSpPr txBox="1">
            <a:spLocks noGrp="1"/>
          </p:cNvSpPr>
          <p:nvPr>
            <p:ph type="body" idx="1"/>
          </p:nvPr>
        </p:nvSpPr>
        <p:spPr>
          <a:xfrm>
            <a:off x="685800" y="1152475"/>
            <a:ext cx="7772400" cy="37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3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313C4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75" name="Google Shape;37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510" name="Google Shape;510;p10"/>
          <p:cNvSpPr txBox="1">
            <a:spLocks noGrp="1"/>
          </p:cNvSpPr>
          <p:nvPr>
            <p:ph type="body" idx="1"/>
          </p:nvPr>
        </p:nvSpPr>
        <p:spPr>
          <a:xfrm>
            <a:off x="3678375" y="348834"/>
            <a:ext cx="47799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aytone One"/>
              <a:buChar char="●"/>
              <a:defRPr sz="3900">
                <a:latin typeface="Paytone One"/>
                <a:ea typeface="Paytone One"/>
                <a:cs typeface="Paytone One"/>
                <a:sym typeface="Paytone One"/>
              </a:defRPr>
            </a:lvl1pPr>
            <a:lvl2pPr marL="914400" lvl="1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○"/>
              <a:defRPr sz="3900">
                <a:latin typeface="Paytone One"/>
                <a:ea typeface="Paytone One"/>
                <a:cs typeface="Paytone One"/>
                <a:sym typeface="Paytone One"/>
              </a:defRPr>
            </a:lvl2pPr>
            <a:lvl3pPr marL="1371600" lvl="2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■"/>
              <a:defRPr sz="3900">
                <a:latin typeface="Paytone One"/>
                <a:ea typeface="Paytone One"/>
                <a:cs typeface="Paytone One"/>
                <a:sym typeface="Paytone One"/>
              </a:defRPr>
            </a:lvl3pPr>
            <a:lvl4pPr marL="1828800" lvl="3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●"/>
              <a:defRPr sz="3900">
                <a:latin typeface="Paytone One"/>
                <a:ea typeface="Paytone One"/>
                <a:cs typeface="Paytone One"/>
                <a:sym typeface="Paytone One"/>
              </a:defRPr>
            </a:lvl4pPr>
            <a:lvl5pPr marL="2286000" lvl="4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○"/>
              <a:defRPr sz="3900">
                <a:latin typeface="Paytone One"/>
                <a:ea typeface="Paytone One"/>
                <a:cs typeface="Paytone One"/>
                <a:sym typeface="Paytone One"/>
              </a:defRPr>
            </a:lvl5pPr>
            <a:lvl6pPr marL="2743200" lvl="5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■"/>
              <a:defRPr sz="3900">
                <a:latin typeface="Paytone One"/>
                <a:ea typeface="Paytone One"/>
                <a:cs typeface="Paytone One"/>
                <a:sym typeface="Paytone One"/>
              </a:defRPr>
            </a:lvl6pPr>
            <a:lvl7pPr marL="3200400" lvl="6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●"/>
              <a:defRPr sz="3900">
                <a:latin typeface="Paytone One"/>
                <a:ea typeface="Paytone One"/>
                <a:cs typeface="Paytone One"/>
                <a:sym typeface="Paytone One"/>
              </a:defRPr>
            </a:lvl7pPr>
            <a:lvl8pPr marL="3657600" lvl="7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○"/>
              <a:defRPr sz="3900">
                <a:latin typeface="Paytone One"/>
                <a:ea typeface="Paytone One"/>
                <a:cs typeface="Paytone One"/>
                <a:sym typeface="Paytone One"/>
              </a:defRPr>
            </a:lvl8pPr>
            <a:lvl9pPr marL="4114800" lvl="8" indent="-3175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aytone One"/>
              <a:buChar char="■"/>
              <a:defRPr sz="3900"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3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559" name="Google Shape;559;p13"/>
          <p:cNvSpPr txBox="1">
            <a:spLocks noGrp="1"/>
          </p:cNvSpPr>
          <p:nvPr>
            <p:ph type="title" idx="2"/>
          </p:nvPr>
        </p:nvSpPr>
        <p:spPr>
          <a:xfrm>
            <a:off x="1120050" y="1563307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0" name="Google Shape;560;p13"/>
          <p:cNvSpPr txBox="1">
            <a:spLocks noGrp="1"/>
          </p:cNvSpPr>
          <p:nvPr>
            <p:ph type="subTitle" idx="1"/>
          </p:nvPr>
        </p:nvSpPr>
        <p:spPr>
          <a:xfrm>
            <a:off x="1136550" y="1955619"/>
            <a:ext cx="2240100" cy="6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13"/>
          <p:cNvSpPr txBox="1">
            <a:spLocks noGrp="1"/>
          </p:cNvSpPr>
          <p:nvPr>
            <p:ph type="title" idx="3" hasCustomPrompt="1"/>
          </p:nvPr>
        </p:nvSpPr>
        <p:spPr>
          <a:xfrm>
            <a:off x="1136550" y="1046057"/>
            <a:ext cx="224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2" name="Google Shape;562;p13"/>
          <p:cNvSpPr txBox="1">
            <a:spLocks noGrp="1"/>
          </p:cNvSpPr>
          <p:nvPr>
            <p:ph type="title" idx="4"/>
          </p:nvPr>
        </p:nvSpPr>
        <p:spPr>
          <a:xfrm>
            <a:off x="1136550" y="3084541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3" name="Google Shape;563;p13"/>
          <p:cNvSpPr txBox="1">
            <a:spLocks noGrp="1"/>
          </p:cNvSpPr>
          <p:nvPr>
            <p:ph type="subTitle" idx="5"/>
          </p:nvPr>
        </p:nvSpPr>
        <p:spPr>
          <a:xfrm>
            <a:off x="1136550" y="3466875"/>
            <a:ext cx="2240100" cy="7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13"/>
          <p:cNvSpPr txBox="1">
            <a:spLocks noGrp="1"/>
          </p:cNvSpPr>
          <p:nvPr>
            <p:ph type="title" idx="6" hasCustomPrompt="1"/>
          </p:nvPr>
        </p:nvSpPr>
        <p:spPr>
          <a:xfrm>
            <a:off x="1136550" y="2592654"/>
            <a:ext cx="22401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5" name="Google Shape;565;p13"/>
          <p:cNvSpPr txBox="1">
            <a:spLocks noGrp="1"/>
          </p:cNvSpPr>
          <p:nvPr>
            <p:ph type="title" idx="7"/>
          </p:nvPr>
        </p:nvSpPr>
        <p:spPr>
          <a:xfrm>
            <a:off x="3452756" y="1561300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6" name="Google Shape;566;p13"/>
          <p:cNvSpPr txBox="1">
            <a:spLocks noGrp="1"/>
          </p:cNvSpPr>
          <p:nvPr>
            <p:ph type="subTitle" idx="8"/>
          </p:nvPr>
        </p:nvSpPr>
        <p:spPr>
          <a:xfrm>
            <a:off x="3452755" y="1960776"/>
            <a:ext cx="2240100" cy="6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13"/>
          <p:cNvSpPr txBox="1">
            <a:spLocks noGrp="1"/>
          </p:cNvSpPr>
          <p:nvPr>
            <p:ph type="title" idx="9" hasCustomPrompt="1"/>
          </p:nvPr>
        </p:nvSpPr>
        <p:spPr>
          <a:xfrm>
            <a:off x="3452755" y="1040750"/>
            <a:ext cx="224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68" name="Google Shape;568;p13"/>
          <p:cNvSpPr txBox="1">
            <a:spLocks noGrp="1"/>
          </p:cNvSpPr>
          <p:nvPr>
            <p:ph type="title" idx="13"/>
          </p:nvPr>
        </p:nvSpPr>
        <p:spPr>
          <a:xfrm>
            <a:off x="3452756" y="3089191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9" name="Google Shape;569;p13"/>
          <p:cNvSpPr txBox="1">
            <a:spLocks noGrp="1"/>
          </p:cNvSpPr>
          <p:nvPr>
            <p:ph type="subTitle" idx="14"/>
          </p:nvPr>
        </p:nvSpPr>
        <p:spPr>
          <a:xfrm>
            <a:off x="3452755" y="3459837"/>
            <a:ext cx="2240100" cy="7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13"/>
          <p:cNvSpPr txBox="1">
            <a:spLocks noGrp="1"/>
          </p:cNvSpPr>
          <p:nvPr>
            <p:ph type="title" idx="15" hasCustomPrompt="1"/>
          </p:nvPr>
        </p:nvSpPr>
        <p:spPr>
          <a:xfrm>
            <a:off x="3452755" y="2575145"/>
            <a:ext cx="2240100" cy="61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71" name="Google Shape;571;p13"/>
          <p:cNvSpPr txBox="1">
            <a:spLocks noGrp="1"/>
          </p:cNvSpPr>
          <p:nvPr>
            <p:ph type="title" idx="16"/>
          </p:nvPr>
        </p:nvSpPr>
        <p:spPr>
          <a:xfrm>
            <a:off x="5768899" y="1558849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2" name="Google Shape;572;p13"/>
          <p:cNvSpPr txBox="1">
            <a:spLocks noGrp="1"/>
          </p:cNvSpPr>
          <p:nvPr>
            <p:ph type="subTitle" idx="17"/>
          </p:nvPr>
        </p:nvSpPr>
        <p:spPr>
          <a:xfrm>
            <a:off x="5768896" y="1948263"/>
            <a:ext cx="2240100" cy="6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13"/>
          <p:cNvSpPr txBox="1">
            <a:spLocks noGrp="1"/>
          </p:cNvSpPr>
          <p:nvPr>
            <p:ph type="title" idx="18" hasCustomPrompt="1"/>
          </p:nvPr>
        </p:nvSpPr>
        <p:spPr>
          <a:xfrm>
            <a:off x="5768896" y="1052380"/>
            <a:ext cx="2240100" cy="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574" name="Google Shape;574;p13"/>
          <p:cNvSpPr txBox="1">
            <a:spLocks noGrp="1"/>
          </p:cNvSpPr>
          <p:nvPr>
            <p:ph type="title" idx="19"/>
          </p:nvPr>
        </p:nvSpPr>
        <p:spPr>
          <a:xfrm>
            <a:off x="5768899" y="3082653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5" name="Google Shape;575;p13"/>
          <p:cNvSpPr txBox="1">
            <a:spLocks noGrp="1"/>
          </p:cNvSpPr>
          <p:nvPr>
            <p:ph type="subTitle" idx="20"/>
          </p:nvPr>
        </p:nvSpPr>
        <p:spPr>
          <a:xfrm>
            <a:off x="5768896" y="3459845"/>
            <a:ext cx="2240100" cy="7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13"/>
          <p:cNvSpPr txBox="1">
            <a:spLocks noGrp="1"/>
          </p:cNvSpPr>
          <p:nvPr>
            <p:ph type="title" idx="21" hasCustomPrompt="1"/>
          </p:nvPr>
        </p:nvSpPr>
        <p:spPr>
          <a:xfrm>
            <a:off x="5768896" y="2583578"/>
            <a:ext cx="22401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grpSp>
        <p:nvGrpSpPr>
          <p:cNvPr id="577" name="Google Shape;577;p13"/>
          <p:cNvGrpSpPr/>
          <p:nvPr/>
        </p:nvGrpSpPr>
        <p:grpSpPr>
          <a:xfrm>
            <a:off x="8083940" y="3297737"/>
            <a:ext cx="2040882" cy="2366103"/>
            <a:chOff x="7045852" y="3594359"/>
            <a:chExt cx="1839461" cy="2132585"/>
          </a:xfrm>
        </p:grpSpPr>
        <p:sp>
          <p:nvSpPr>
            <p:cNvPr id="578" name="Google Shape;578;p13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9" name="Google Shape;579;p13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2" name="Google Shape;582;p13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3" name="Google Shape;583;p13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9" name="Google Shape;599;p13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13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9" name="Google Shape;619;p13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26" name="Google Shape;626;p13"/>
          <p:cNvGrpSpPr/>
          <p:nvPr/>
        </p:nvGrpSpPr>
        <p:grpSpPr>
          <a:xfrm flipH="1">
            <a:off x="-788381" y="3357225"/>
            <a:ext cx="1686234" cy="1954941"/>
            <a:chOff x="7045852" y="3594359"/>
            <a:chExt cx="1839461" cy="2132585"/>
          </a:xfrm>
        </p:grpSpPr>
        <p:sp>
          <p:nvSpPr>
            <p:cNvPr id="627" name="Google Shape;627;p13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8" name="Google Shape;628;p13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2" name="Google Shape;632;p13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3" name="Google Shape;633;p13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4" name="Google Shape;634;p13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13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6" name="Google Shape;636;p13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7" name="Google Shape;637;p13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8" name="Google Shape;638;p13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9" name="Google Shape;639;p13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3" name="Google Shape;643;p13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4" name="Google Shape;644;p13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5" name="Google Shape;645;p13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6" name="Google Shape;646;p13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7" name="Google Shape;647;p13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8" name="Google Shape;648;p13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9" name="Google Shape;649;p13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0" name="Google Shape;650;p13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1" name="Google Shape;651;p13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2" name="Google Shape;652;p13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3" name="Google Shape;653;p13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4" name="Google Shape;654;p13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5" name="Google Shape;655;p13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6" name="Google Shape;656;p13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" name="Google Shape;658;p13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9" name="Google Shape;659;p13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3" name="Google Shape;663;p13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4" name="Google Shape;664;p13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5" name="Google Shape;665;p13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7" name="Google Shape;667;p13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8" name="Google Shape;668;p13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9" name="Google Shape;669;p13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0" name="Google Shape;670;p13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13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75" name="Google Shape;675;p13"/>
          <p:cNvSpPr/>
          <p:nvPr/>
        </p:nvSpPr>
        <p:spPr>
          <a:xfrm>
            <a:off x="-132200" y="4039274"/>
            <a:ext cx="9145357" cy="1532616"/>
          </a:xfrm>
          <a:custGeom>
            <a:avLst/>
            <a:gdLst/>
            <a:ahLst/>
            <a:cxnLst/>
            <a:rect l="l" t="t" r="r" b="b"/>
            <a:pathLst>
              <a:path w="113364" h="18998" extrusionOk="0">
                <a:moveTo>
                  <a:pt x="10365" y="8662"/>
                </a:moveTo>
                <a:lnTo>
                  <a:pt x="10365" y="8662"/>
                </a:lnTo>
                <a:cubicBezTo>
                  <a:pt x="10439" y="8691"/>
                  <a:pt x="10524" y="8704"/>
                  <a:pt x="10607" y="8704"/>
                </a:cubicBezTo>
                <a:cubicBezTo>
                  <a:pt x="10633" y="8704"/>
                  <a:pt x="10659" y="8703"/>
                  <a:pt x="10684" y="8700"/>
                </a:cubicBezTo>
                <a:lnTo>
                  <a:pt x="10684" y="8700"/>
                </a:lnTo>
                <a:cubicBezTo>
                  <a:pt x="10616" y="8768"/>
                  <a:pt x="10529" y="8816"/>
                  <a:pt x="10442" y="8826"/>
                </a:cubicBezTo>
                <a:lnTo>
                  <a:pt x="10423" y="8826"/>
                </a:lnTo>
                <a:cubicBezTo>
                  <a:pt x="10403" y="8778"/>
                  <a:pt x="10384" y="8720"/>
                  <a:pt x="10365" y="8662"/>
                </a:cubicBezTo>
                <a:close/>
                <a:moveTo>
                  <a:pt x="65633" y="8662"/>
                </a:moveTo>
                <a:lnTo>
                  <a:pt x="65633" y="8662"/>
                </a:lnTo>
                <a:cubicBezTo>
                  <a:pt x="65707" y="8691"/>
                  <a:pt x="65793" y="8704"/>
                  <a:pt x="65876" y="8704"/>
                </a:cubicBezTo>
                <a:cubicBezTo>
                  <a:pt x="65902" y="8704"/>
                  <a:pt x="65928" y="8703"/>
                  <a:pt x="65953" y="8700"/>
                </a:cubicBezTo>
                <a:lnTo>
                  <a:pt x="65953" y="8700"/>
                </a:lnTo>
                <a:cubicBezTo>
                  <a:pt x="65885" y="8768"/>
                  <a:pt x="65798" y="8816"/>
                  <a:pt x="65711" y="8826"/>
                </a:cubicBezTo>
                <a:lnTo>
                  <a:pt x="65701" y="8826"/>
                </a:lnTo>
                <a:cubicBezTo>
                  <a:pt x="65672" y="8778"/>
                  <a:pt x="65653" y="8720"/>
                  <a:pt x="65633" y="8662"/>
                </a:cubicBezTo>
                <a:close/>
                <a:moveTo>
                  <a:pt x="10461" y="8913"/>
                </a:moveTo>
                <a:lnTo>
                  <a:pt x="10461" y="8913"/>
                </a:lnTo>
                <a:cubicBezTo>
                  <a:pt x="10549" y="8971"/>
                  <a:pt x="10655" y="9010"/>
                  <a:pt x="10761" y="9029"/>
                </a:cubicBezTo>
                <a:cubicBezTo>
                  <a:pt x="10713" y="9087"/>
                  <a:pt x="10674" y="9155"/>
                  <a:pt x="10626" y="9213"/>
                </a:cubicBezTo>
                <a:cubicBezTo>
                  <a:pt x="10558" y="9126"/>
                  <a:pt x="10500" y="9020"/>
                  <a:pt x="10461" y="8913"/>
                </a:cubicBezTo>
                <a:close/>
                <a:moveTo>
                  <a:pt x="65730" y="8913"/>
                </a:moveTo>
                <a:lnTo>
                  <a:pt x="65730" y="8913"/>
                </a:lnTo>
                <a:cubicBezTo>
                  <a:pt x="65817" y="8971"/>
                  <a:pt x="65924" y="9010"/>
                  <a:pt x="66030" y="9029"/>
                </a:cubicBezTo>
                <a:cubicBezTo>
                  <a:pt x="65991" y="9087"/>
                  <a:pt x="65943" y="9155"/>
                  <a:pt x="65895" y="9213"/>
                </a:cubicBezTo>
                <a:cubicBezTo>
                  <a:pt x="65827" y="9126"/>
                  <a:pt x="65779" y="9020"/>
                  <a:pt x="65730" y="8913"/>
                </a:cubicBezTo>
                <a:close/>
                <a:moveTo>
                  <a:pt x="6078" y="8913"/>
                </a:moveTo>
                <a:cubicBezTo>
                  <a:pt x="6232" y="8971"/>
                  <a:pt x="6397" y="9010"/>
                  <a:pt x="6561" y="9010"/>
                </a:cubicBezTo>
                <a:cubicBezTo>
                  <a:pt x="6532" y="9078"/>
                  <a:pt x="6503" y="9145"/>
                  <a:pt x="6465" y="9223"/>
                </a:cubicBezTo>
                <a:cubicBezTo>
                  <a:pt x="6319" y="9145"/>
                  <a:pt x="6194" y="9039"/>
                  <a:pt x="6078" y="8913"/>
                </a:cubicBezTo>
                <a:close/>
                <a:moveTo>
                  <a:pt x="61356" y="8913"/>
                </a:moveTo>
                <a:lnTo>
                  <a:pt x="61356" y="8913"/>
                </a:lnTo>
                <a:cubicBezTo>
                  <a:pt x="61511" y="8971"/>
                  <a:pt x="61675" y="9010"/>
                  <a:pt x="61840" y="9010"/>
                </a:cubicBezTo>
                <a:cubicBezTo>
                  <a:pt x="61811" y="9078"/>
                  <a:pt x="61772" y="9145"/>
                  <a:pt x="61733" y="9223"/>
                </a:cubicBezTo>
                <a:cubicBezTo>
                  <a:pt x="61588" y="9145"/>
                  <a:pt x="61462" y="9039"/>
                  <a:pt x="61356" y="8913"/>
                </a:cubicBezTo>
                <a:close/>
                <a:moveTo>
                  <a:pt x="51107" y="9010"/>
                </a:moveTo>
                <a:lnTo>
                  <a:pt x="51107" y="9010"/>
                </a:lnTo>
                <a:cubicBezTo>
                  <a:pt x="51157" y="9024"/>
                  <a:pt x="51207" y="9033"/>
                  <a:pt x="51256" y="9033"/>
                </a:cubicBezTo>
                <a:cubicBezTo>
                  <a:pt x="51274" y="9033"/>
                  <a:pt x="51292" y="9032"/>
                  <a:pt x="51311" y="9029"/>
                </a:cubicBezTo>
                <a:cubicBezTo>
                  <a:pt x="51511" y="9108"/>
                  <a:pt x="51727" y="9147"/>
                  <a:pt x="51937" y="9147"/>
                </a:cubicBezTo>
                <a:cubicBezTo>
                  <a:pt x="51961" y="9147"/>
                  <a:pt x="51984" y="9146"/>
                  <a:pt x="52007" y="9145"/>
                </a:cubicBezTo>
                <a:lnTo>
                  <a:pt x="52007" y="9145"/>
                </a:lnTo>
                <a:cubicBezTo>
                  <a:pt x="51891" y="9320"/>
                  <a:pt x="51746" y="9474"/>
                  <a:pt x="51601" y="9629"/>
                </a:cubicBezTo>
                <a:lnTo>
                  <a:pt x="51601" y="9620"/>
                </a:lnTo>
                <a:cubicBezTo>
                  <a:pt x="51456" y="9494"/>
                  <a:pt x="51320" y="9358"/>
                  <a:pt x="51223" y="9194"/>
                </a:cubicBezTo>
                <a:cubicBezTo>
                  <a:pt x="51185" y="9136"/>
                  <a:pt x="51146" y="9068"/>
                  <a:pt x="51107" y="9010"/>
                </a:cubicBezTo>
                <a:close/>
                <a:moveTo>
                  <a:pt x="106386" y="9010"/>
                </a:moveTo>
                <a:cubicBezTo>
                  <a:pt x="106428" y="9024"/>
                  <a:pt x="106476" y="9033"/>
                  <a:pt x="106525" y="9033"/>
                </a:cubicBezTo>
                <a:cubicBezTo>
                  <a:pt x="106543" y="9033"/>
                  <a:pt x="106561" y="9032"/>
                  <a:pt x="106579" y="9029"/>
                </a:cubicBezTo>
                <a:cubicBezTo>
                  <a:pt x="106811" y="9116"/>
                  <a:pt x="107044" y="9155"/>
                  <a:pt x="107286" y="9155"/>
                </a:cubicBezTo>
                <a:cubicBezTo>
                  <a:pt x="107160" y="9320"/>
                  <a:pt x="107024" y="9474"/>
                  <a:pt x="106870" y="9629"/>
                </a:cubicBezTo>
                <a:lnTo>
                  <a:pt x="106870" y="9620"/>
                </a:lnTo>
                <a:cubicBezTo>
                  <a:pt x="106724" y="9504"/>
                  <a:pt x="106599" y="9358"/>
                  <a:pt x="106492" y="9194"/>
                </a:cubicBezTo>
                <a:cubicBezTo>
                  <a:pt x="106453" y="9136"/>
                  <a:pt x="106415" y="9068"/>
                  <a:pt x="106386" y="9010"/>
                </a:cubicBezTo>
                <a:close/>
                <a:moveTo>
                  <a:pt x="46549" y="8904"/>
                </a:moveTo>
                <a:cubicBezTo>
                  <a:pt x="46694" y="9020"/>
                  <a:pt x="46869" y="9126"/>
                  <a:pt x="47062" y="9194"/>
                </a:cubicBezTo>
                <a:cubicBezTo>
                  <a:pt x="46946" y="9378"/>
                  <a:pt x="46810" y="9552"/>
                  <a:pt x="46656" y="9697"/>
                </a:cubicBezTo>
                <a:lnTo>
                  <a:pt x="46656" y="9687"/>
                </a:lnTo>
                <a:lnTo>
                  <a:pt x="46578" y="9591"/>
                </a:lnTo>
                <a:cubicBezTo>
                  <a:pt x="46530" y="9504"/>
                  <a:pt x="46472" y="9416"/>
                  <a:pt x="46433" y="9329"/>
                </a:cubicBezTo>
                <a:lnTo>
                  <a:pt x="46433" y="9329"/>
                </a:lnTo>
                <a:cubicBezTo>
                  <a:pt x="46473" y="9343"/>
                  <a:pt x="46514" y="9349"/>
                  <a:pt x="46555" y="9349"/>
                </a:cubicBezTo>
                <a:cubicBezTo>
                  <a:pt x="46633" y="9349"/>
                  <a:pt x="46712" y="9325"/>
                  <a:pt x="46781" y="9281"/>
                </a:cubicBezTo>
                <a:cubicBezTo>
                  <a:pt x="46801" y="9271"/>
                  <a:pt x="46791" y="9242"/>
                  <a:pt x="46772" y="9242"/>
                </a:cubicBezTo>
                <a:cubicBezTo>
                  <a:pt x="46627" y="9184"/>
                  <a:pt x="46501" y="9078"/>
                  <a:pt x="46433" y="8933"/>
                </a:cubicBezTo>
                <a:cubicBezTo>
                  <a:pt x="46472" y="8923"/>
                  <a:pt x="46510" y="8913"/>
                  <a:pt x="46549" y="8904"/>
                </a:cubicBezTo>
                <a:close/>
                <a:moveTo>
                  <a:pt x="101828" y="8904"/>
                </a:moveTo>
                <a:cubicBezTo>
                  <a:pt x="101982" y="9029"/>
                  <a:pt x="102157" y="9126"/>
                  <a:pt x="102340" y="9194"/>
                </a:cubicBezTo>
                <a:cubicBezTo>
                  <a:pt x="102224" y="9378"/>
                  <a:pt x="102089" y="9552"/>
                  <a:pt x="101924" y="9697"/>
                </a:cubicBezTo>
                <a:lnTo>
                  <a:pt x="101857" y="9591"/>
                </a:lnTo>
                <a:cubicBezTo>
                  <a:pt x="101799" y="9504"/>
                  <a:pt x="101750" y="9416"/>
                  <a:pt x="101702" y="9329"/>
                </a:cubicBezTo>
                <a:lnTo>
                  <a:pt x="101702" y="9329"/>
                </a:lnTo>
                <a:cubicBezTo>
                  <a:pt x="101743" y="9343"/>
                  <a:pt x="101786" y="9349"/>
                  <a:pt x="101830" y="9349"/>
                </a:cubicBezTo>
                <a:cubicBezTo>
                  <a:pt x="101910" y="9349"/>
                  <a:pt x="101991" y="9328"/>
                  <a:pt x="102060" y="9291"/>
                </a:cubicBezTo>
                <a:cubicBezTo>
                  <a:pt x="102079" y="9281"/>
                  <a:pt x="102079" y="9252"/>
                  <a:pt x="102060" y="9242"/>
                </a:cubicBezTo>
                <a:cubicBezTo>
                  <a:pt x="101905" y="9184"/>
                  <a:pt x="101789" y="9078"/>
                  <a:pt x="101711" y="8933"/>
                </a:cubicBezTo>
                <a:cubicBezTo>
                  <a:pt x="101750" y="8923"/>
                  <a:pt x="101789" y="8913"/>
                  <a:pt x="101828" y="8904"/>
                </a:cubicBezTo>
                <a:close/>
                <a:moveTo>
                  <a:pt x="56614" y="9281"/>
                </a:moveTo>
                <a:cubicBezTo>
                  <a:pt x="56691" y="9320"/>
                  <a:pt x="56778" y="9349"/>
                  <a:pt x="56865" y="9368"/>
                </a:cubicBezTo>
                <a:cubicBezTo>
                  <a:pt x="56798" y="9523"/>
                  <a:pt x="56711" y="9668"/>
                  <a:pt x="56614" y="9804"/>
                </a:cubicBezTo>
                <a:cubicBezTo>
                  <a:pt x="56517" y="9649"/>
                  <a:pt x="56430" y="9484"/>
                  <a:pt x="56362" y="9320"/>
                </a:cubicBezTo>
                <a:cubicBezTo>
                  <a:pt x="56449" y="9310"/>
                  <a:pt x="56527" y="9300"/>
                  <a:pt x="56614" y="9281"/>
                </a:cubicBezTo>
                <a:close/>
                <a:moveTo>
                  <a:pt x="42678" y="9629"/>
                </a:moveTo>
                <a:cubicBezTo>
                  <a:pt x="42748" y="9653"/>
                  <a:pt x="42822" y="9666"/>
                  <a:pt x="42895" y="9666"/>
                </a:cubicBezTo>
                <a:cubicBezTo>
                  <a:pt x="42943" y="9666"/>
                  <a:pt x="42990" y="9660"/>
                  <a:pt x="43036" y="9649"/>
                </a:cubicBezTo>
                <a:lnTo>
                  <a:pt x="43036" y="9649"/>
                </a:lnTo>
                <a:cubicBezTo>
                  <a:pt x="42959" y="9726"/>
                  <a:pt x="42872" y="9804"/>
                  <a:pt x="42775" y="9871"/>
                </a:cubicBezTo>
                <a:cubicBezTo>
                  <a:pt x="42736" y="9794"/>
                  <a:pt x="42707" y="9707"/>
                  <a:pt x="42678" y="9629"/>
                </a:cubicBezTo>
                <a:close/>
                <a:moveTo>
                  <a:pt x="97947" y="9629"/>
                </a:moveTo>
                <a:cubicBezTo>
                  <a:pt x="98017" y="9653"/>
                  <a:pt x="98091" y="9666"/>
                  <a:pt x="98166" y="9666"/>
                </a:cubicBezTo>
                <a:cubicBezTo>
                  <a:pt x="98215" y="9666"/>
                  <a:pt x="98265" y="9660"/>
                  <a:pt x="98315" y="9649"/>
                </a:cubicBezTo>
                <a:lnTo>
                  <a:pt x="98315" y="9649"/>
                </a:lnTo>
                <a:cubicBezTo>
                  <a:pt x="98227" y="9726"/>
                  <a:pt x="98140" y="9804"/>
                  <a:pt x="98044" y="9871"/>
                </a:cubicBezTo>
                <a:cubicBezTo>
                  <a:pt x="98015" y="9794"/>
                  <a:pt x="97986" y="9707"/>
                  <a:pt x="97947" y="9629"/>
                </a:cubicBezTo>
                <a:close/>
                <a:moveTo>
                  <a:pt x="6194" y="10074"/>
                </a:moveTo>
                <a:cubicBezTo>
                  <a:pt x="6223" y="10084"/>
                  <a:pt x="6261" y="10084"/>
                  <a:pt x="6300" y="10094"/>
                </a:cubicBezTo>
                <a:cubicBezTo>
                  <a:pt x="6290" y="10123"/>
                  <a:pt x="6281" y="10162"/>
                  <a:pt x="6271" y="10191"/>
                </a:cubicBezTo>
                <a:cubicBezTo>
                  <a:pt x="6242" y="10152"/>
                  <a:pt x="6213" y="10113"/>
                  <a:pt x="6194" y="10074"/>
                </a:cubicBezTo>
                <a:close/>
                <a:moveTo>
                  <a:pt x="61462" y="10074"/>
                </a:moveTo>
                <a:lnTo>
                  <a:pt x="61462" y="10074"/>
                </a:lnTo>
                <a:cubicBezTo>
                  <a:pt x="61501" y="10084"/>
                  <a:pt x="61540" y="10084"/>
                  <a:pt x="61578" y="10094"/>
                </a:cubicBezTo>
                <a:cubicBezTo>
                  <a:pt x="61559" y="10123"/>
                  <a:pt x="61549" y="10162"/>
                  <a:pt x="61540" y="10191"/>
                </a:cubicBezTo>
                <a:cubicBezTo>
                  <a:pt x="61511" y="10152"/>
                  <a:pt x="61482" y="10113"/>
                  <a:pt x="61462" y="10074"/>
                </a:cubicBezTo>
                <a:close/>
                <a:moveTo>
                  <a:pt x="43104" y="10287"/>
                </a:moveTo>
                <a:lnTo>
                  <a:pt x="43094" y="10297"/>
                </a:lnTo>
                <a:lnTo>
                  <a:pt x="43085" y="10287"/>
                </a:lnTo>
                <a:close/>
                <a:moveTo>
                  <a:pt x="98373" y="10287"/>
                </a:moveTo>
                <a:cubicBezTo>
                  <a:pt x="98373" y="10297"/>
                  <a:pt x="98373" y="10297"/>
                  <a:pt x="98373" y="10297"/>
                </a:cubicBezTo>
                <a:lnTo>
                  <a:pt x="98363" y="10287"/>
                </a:lnTo>
                <a:close/>
                <a:moveTo>
                  <a:pt x="94550" y="9900"/>
                </a:moveTo>
                <a:cubicBezTo>
                  <a:pt x="94618" y="9910"/>
                  <a:pt x="94685" y="9910"/>
                  <a:pt x="94744" y="9920"/>
                </a:cubicBezTo>
                <a:cubicBezTo>
                  <a:pt x="94686" y="10073"/>
                  <a:pt x="94601" y="10226"/>
                  <a:pt x="94487" y="10350"/>
                </a:cubicBezTo>
                <a:lnTo>
                  <a:pt x="94487" y="10350"/>
                </a:lnTo>
                <a:cubicBezTo>
                  <a:pt x="94421" y="10293"/>
                  <a:pt x="94365" y="10218"/>
                  <a:pt x="94337" y="10142"/>
                </a:cubicBezTo>
                <a:cubicBezTo>
                  <a:pt x="94434" y="10094"/>
                  <a:pt x="94521" y="10036"/>
                  <a:pt x="94608" y="9958"/>
                </a:cubicBezTo>
                <a:cubicBezTo>
                  <a:pt x="94618" y="9949"/>
                  <a:pt x="94608" y="9920"/>
                  <a:pt x="94589" y="9910"/>
                </a:cubicBezTo>
                <a:lnTo>
                  <a:pt x="94550" y="9900"/>
                </a:lnTo>
                <a:close/>
                <a:moveTo>
                  <a:pt x="39281" y="9891"/>
                </a:moveTo>
                <a:lnTo>
                  <a:pt x="39281" y="9891"/>
                </a:lnTo>
                <a:cubicBezTo>
                  <a:pt x="39339" y="9910"/>
                  <a:pt x="39407" y="9910"/>
                  <a:pt x="39475" y="9910"/>
                </a:cubicBezTo>
                <a:cubicBezTo>
                  <a:pt x="39417" y="10074"/>
                  <a:pt x="39330" y="10229"/>
                  <a:pt x="39214" y="10355"/>
                </a:cubicBezTo>
                <a:cubicBezTo>
                  <a:pt x="39146" y="10297"/>
                  <a:pt x="39097" y="10220"/>
                  <a:pt x="39059" y="10142"/>
                </a:cubicBezTo>
                <a:cubicBezTo>
                  <a:pt x="39156" y="10094"/>
                  <a:pt x="39252" y="10036"/>
                  <a:pt x="39330" y="9958"/>
                </a:cubicBezTo>
                <a:cubicBezTo>
                  <a:pt x="39339" y="9939"/>
                  <a:pt x="39339" y="9920"/>
                  <a:pt x="39320" y="9910"/>
                </a:cubicBezTo>
                <a:lnTo>
                  <a:pt x="39281" y="9891"/>
                </a:lnTo>
                <a:close/>
                <a:moveTo>
                  <a:pt x="39068" y="10452"/>
                </a:moveTo>
                <a:lnTo>
                  <a:pt x="39097" y="10462"/>
                </a:lnTo>
                <a:lnTo>
                  <a:pt x="39088" y="10471"/>
                </a:lnTo>
                <a:lnTo>
                  <a:pt x="39068" y="10452"/>
                </a:lnTo>
                <a:close/>
                <a:moveTo>
                  <a:pt x="94347" y="10452"/>
                </a:moveTo>
                <a:lnTo>
                  <a:pt x="94376" y="10462"/>
                </a:lnTo>
                <a:lnTo>
                  <a:pt x="94356" y="10471"/>
                </a:lnTo>
                <a:lnTo>
                  <a:pt x="94347" y="10452"/>
                </a:lnTo>
                <a:close/>
                <a:moveTo>
                  <a:pt x="14120" y="10491"/>
                </a:moveTo>
                <a:lnTo>
                  <a:pt x="14120" y="10491"/>
                </a:lnTo>
                <a:cubicBezTo>
                  <a:pt x="14216" y="10520"/>
                  <a:pt x="14313" y="10539"/>
                  <a:pt x="14420" y="10539"/>
                </a:cubicBezTo>
                <a:cubicBezTo>
                  <a:pt x="14381" y="10636"/>
                  <a:pt x="14333" y="10723"/>
                  <a:pt x="14284" y="10810"/>
                </a:cubicBezTo>
                <a:cubicBezTo>
                  <a:pt x="14216" y="10713"/>
                  <a:pt x="14158" y="10597"/>
                  <a:pt x="14120" y="10491"/>
                </a:cubicBezTo>
                <a:close/>
                <a:moveTo>
                  <a:pt x="69388" y="10491"/>
                </a:moveTo>
                <a:lnTo>
                  <a:pt x="69388" y="10491"/>
                </a:lnTo>
                <a:cubicBezTo>
                  <a:pt x="69485" y="10520"/>
                  <a:pt x="69592" y="10539"/>
                  <a:pt x="69688" y="10539"/>
                </a:cubicBezTo>
                <a:cubicBezTo>
                  <a:pt x="69650" y="10636"/>
                  <a:pt x="69611" y="10723"/>
                  <a:pt x="69562" y="10810"/>
                </a:cubicBezTo>
                <a:lnTo>
                  <a:pt x="69553" y="10810"/>
                </a:lnTo>
                <a:cubicBezTo>
                  <a:pt x="69485" y="10713"/>
                  <a:pt x="69427" y="10597"/>
                  <a:pt x="69388" y="10491"/>
                </a:cubicBezTo>
                <a:close/>
                <a:moveTo>
                  <a:pt x="72872" y="10287"/>
                </a:moveTo>
                <a:cubicBezTo>
                  <a:pt x="72998" y="10374"/>
                  <a:pt x="73134" y="10433"/>
                  <a:pt x="73288" y="10462"/>
                </a:cubicBezTo>
                <a:cubicBezTo>
                  <a:pt x="73240" y="10549"/>
                  <a:pt x="73153" y="10597"/>
                  <a:pt x="73056" y="10616"/>
                </a:cubicBezTo>
                <a:cubicBezTo>
                  <a:pt x="73037" y="10616"/>
                  <a:pt x="73037" y="10636"/>
                  <a:pt x="73046" y="10645"/>
                </a:cubicBezTo>
                <a:cubicBezTo>
                  <a:pt x="73114" y="10704"/>
                  <a:pt x="73201" y="10742"/>
                  <a:pt x="73288" y="10752"/>
                </a:cubicBezTo>
                <a:cubicBezTo>
                  <a:pt x="73230" y="10844"/>
                  <a:pt x="73165" y="10931"/>
                  <a:pt x="73093" y="11012"/>
                </a:cubicBezTo>
                <a:lnTo>
                  <a:pt x="73093" y="11012"/>
                </a:lnTo>
                <a:cubicBezTo>
                  <a:pt x="73104" y="10994"/>
                  <a:pt x="73101" y="10975"/>
                  <a:pt x="73085" y="10975"/>
                </a:cubicBezTo>
                <a:cubicBezTo>
                  <a:pt x="72717" y="10868"/>
                  <a:pt x="72601" y="10587"/>
                  <a:pt x="72495" y="10287"/>
                </a:cubicBezTo>
                <a:lnTo>
                  <a:pt x="72495" y="10287"/>
                </a:lnTo>
                <a:cubicBezTo>
                  <a:pt x="72558" y="10307"/>
                  <a:pt x="72621" y="10316"/>
                  <a:pt x="72683" y="10316"/>
                </a:cubicBezTo>
                <a:cubicBezTo>
                  <a:pt x="72746" y="10316"/>
                  <a:pt x="72809" y="10307"/>
                  <a:pt x="72872" y="10287"/>
                </a:cubicBezTo>
                <a:close/>
                <a:moveTo>
                  <a:pt x="17604" y="10287"/>
                </a:moveTo>
                <a:cubicBezTo>
                  <a:pt x="17729" y="10374"/>
                  <a:pt x="17865" y="10433"/>
                  <a:pt x="18020" y="10462"/>
                </a:cubicBezTo>
                <a:cubicBezTo>
                  <a:pt x="17971" y="10549"/>
                  <a:pt x="17884" y="10597"/>
                  <a:pt x="17787" y="10616"/>
                </a:cubicBezTo>
                <a:cubicBezTo>
                  <a:pt x="17768" y="10616"/>
                  <a:pt x="17758" y="10636"/>
                  <a:pt x="17778" y="10645"/>
                </a:cubicBezTo>
                <a:cubicBezTo>
                  <a:pt x="17845" y="10704"/>
                  <a:pt x="17933" y="10742"/>
                  <a:pt x="18020" y="10752"/>
                </a:cubicBezTo>
                <a:cubicBezTo>
                  <a:pt x="17962" y="10844"/>
                  <a:pt x="17896" y="10931"/>
                  <a:pt x="17825" y="11012"/>
                </a:cubicBezTo>
                <a:lnTo>
                  <a:pt x="17825" y="11012"/>
                </a:lnTo>
                <a:cubicBezTo>
                  <a:pt x="17835" y="10994"/>
                  <a:pt x="17832" y="10975"/>
                  <a:pt x="17816" y="10975"/>
                </a:cubicBezTo>
                <a:cubicBezTo>
                  <a:pt x="17449" y="10868"/>
                  <a:pt x="17333" y="10587"/>
                  <a:pt x="17226" y="10287"/>
                </a:cubicBezTo>
                <a:lnTo>
                  <a:pt x="17226" y="10287"/>
                </a:lnTo>
                <a:cubicBezTo>
                  <a:pt x="17289" y="10307"/>
                  <a:pt x="17352" y="10316"/>
                  <a:pt x="17415" y="10316"/>
                </a:cubicBezTo>
                <a:cubicBezTo>
                  <a:pt x="17478" y="10316"/>
                  <a:pt x="17541" y="10307"/>
                  <a:pt x="17604" y="10287"/>
                </a:cubicBezTo>
                <a:close/>
                <a:moveTo>
                  <a:pt x="17814" y="11025"/>
                </a:moveTo>
                <a:cubicBezTo>
                  <a:pt x="17745" y="11101"/>
                  <a:pt x="17672" y="11172"/>
                  <a:pt x="17594" y="11236"/>
                </a:cubicBezTo>
                <a:lnTo>
                  <a:pt x="17594" y="11245"/>
                </a:lnTo>
                <a:cubicBezTo>
                  <a:pt x="17565" y="11216"/>
                  <a:pt x="17536" y="11187"/>
                  <a:pt x="17516" y="11158"/>
                </a:cubicBezTo>
                <a:cubicBezTo>
                  <a:pt x="17622" y="11130"/>
                  <a:pt x="17727" y="11082"/>
                  <a:pt x="17814" y="11025"/>
                </a:cubicBezTo>
                <a:close/>
                <a:moveTo>
                  <a:pt x="73082" y="11025"/>
                </a:moveTo>
                <a:cubicBezTo>
                  <a:pt x="73014" y="11101"/>
                  <a:pt x="72940" y="11172"/>
                  <a:pt x="72863" y="11236"/>
                </a:cubicBezTo>
                <a:lnTo>
                  <a:pt x="72863" y="11245"/>
                </a:lnTo>
                <a:cubicBezTo>
                  <a:pt x="72833" y="11216"/>
                  <a:pt x="72804" y="11187"/>
                  <a:pt x="72785" y="11158"/>
                </a:cubicBezTo>
                <a:cubicBezTo>
                  <a:pt x="72890" y="11130"/>
                  <a:pt x="72996" y="11082"/>
                  <a:pt x="73082" y="11025"/>
                </a:cubicBezTo>
                <a:close/>
                <a:moveTo>
                  <a:pt x="20236" y="10742"/>
                </a:moveTo>
                <a:cubicBezTo>
                  <a:pt x="20342" y="10849"/>
                  <a:pt x="20487" y="10926"/>
                  <a:pt x="20642" y="10945"/>
                </a:cubicBezTo>
                <a:cubicBezTo>
                  <a:pt x="20575" y="11100"/>
                  <a:pt x="20487" y="11245"/>
                  <a:pt x="20371" y="11371"/>
                </a:cubicBezTo>
                <a:cubicBezTo>
                  <a:pt x="20323" y="11323"/>
                  <a:pt x="20284" y="11275"/>
                  <a:pt x="20246" y="11216"/>
                </a:cubicBezTo>
                <a:cubicBezTo>
                  <a:pt x="20304" y="11207"/>
                  <a:pt x="20371" y="11178"/>
                  <a:pt x="20420" y="11149"/>
                </a:cubicBezTo>
                <a:cubicBezTo>
                  <a:pt x="20439" y="11139"/>
                  <a:pt x="20439" y="11120"/>
                  <a:pt x="20420" y="11110"/>
                </a:cubicBezTo>
                <a:cubicBezTo>
                  <a:pt x="20284" y="11042"/>
                  <a:pt x="20178" y="10926"/>
                  <a:pt x="20100" y="10791"/>
                </a:cubicBezTo>
                <a:cubicBezTo>
                  <a:pt x="20149" y="10781"/>
                  <a:pt x="20187" y="10762"/>
                  <a:pt x="20236" y="10742"/>
                </a:cubicBezTo>
                <a:close/>
                <a:moveTo>
                  <a:pt x="75505" y="10742"/>
                </a:moveTo>
                <a:cubicBezTo>
                  <a:pt x="75611" y="10849"/>
                  <a:pt x="75756" y="10926"/>
                  <a:pt x="75911" y="10945"/>
                </a:cubicBezTo>
                <a:cubicBezTo>
                  <a:pt x="75853" y="11100"/>
                  <a:pt x="75756" y="11245"/>
                  <a:pt x="75640" y="11371"/>
                </a:cubicBezTo>
                <a:cubicBezTo>
                  <a:pt x="75592" y="11323"/>
                  <a:pt x="75553" y="11275"/>
                  <a:pt x="75514" y="11216"/>
                </a:cubicBezTo>
                <a:cubicBezTo>
                  <a:pt x="75582" y="11207"/>
                  <a:pt x="75640" y="11178"/>
                  <a:pt x="75698" y="11149"/>
                </a:cubicBezTo>
                <a:cubicBezTo>
                  <a:pt x="75708" y="11139"/>
                  <a:pt x="75708" y="11120"/>
                  <a:pt x="75698" y="11110"/>
                </a:cubicBezTo>
                <a:cubicBezTo>
                  <a:pt x="75563" y="11042"/>
                  <a:pt x="75446" y="10926"/>
                  <a:pt x="75369" y="10791"/>
                </a:cubicBezTo>
                <a:cubicBezTo>
                  <a:pt x="75417" y="10781"/>
                  <a:pt x="75456" y="10762"/>
                  <a:pt x="75505" y="10742"/>
                </a:cubicBezTo>
                <a:close/>
                <a:moveTo>
                  <a:pt x="14100" y="11284"/>
                </a:moveTo>
                <a:lnTo>
                  <a:pt x="14100" y="11284"/>
                </a:lnTo>
                <a:cubicBezTo>
                  <a:pt x="14139" y="11294"/>
                  <a:pt x="14178" y="11294"/>
                  <a:pt x="14216" y="11294"/>
                </a:cubicBezTo>
                <a:lnTo>
                  <a:pt x="14245" y="11304"/>
                </a:lnTo>
                <a:cubicBezTo>
                  <a:pt x="14226" y="11342"/>
                  <a:pt x="14207" y="11400"/>
                  <a:pt x="14187" y="11449"/>
                </a:cubicBezTo>
                <a:cubicBezTo>
                  <a:pt x="14158" y="11400"/>
                  <a:pt x="14129" y="11342"/>
                  <a:pt x="14100" y="11284"/>
                </a:cubicBezTo>
                <a:close/>
                <a:moveTo>
                  <a:pt x="69369" y="11284"/>
                </a:moveTo>
                <a:cubicBezTo>
                  <a:pt x="69408" y="11294"/>
                  <a:pt x="69446" y="11294"/>
                  <a:pt x="69485" y="11294"/>
                </a:cubicBezTo>
                <a:lnTo>
                  <a:pt x="69514" y="11304"/>
                </a:lnTo>
                <a:cubicBezTo>
                  <a:pt x="69495" y="11342"/>
                  <a:pt x="69475" y="11400"/>
                  <a:pt x="69456" y="11449"/>
                </a:cubicBezTo>
                <a:cubicBezTo>
                  <a:pt x="69427" y="11400"/>
                  <a:pt x="69398" y="11342"/>
                  <a:pt x="69369" y="11284"/>
                </a:cubicBezTo>
                <a:close/>
                <a:moveTo>
                  <a:pt x="24252" y="11429"/>
                </a:moveTo>
                <a:cubicBezTo>
                  <a:pt x="24213" y="11526"/>
                  <a:pt x="24165" y="11613"/>
                  <a:pt x="24097" y="11700"/>
                </a:cubicBezTo>
                <a:lnTo>
                  <a:pt x="24078" y="11671"/>
                </a:lnTo>
                <a:cubicBezTo>
                  <a:pt x="24020" y="11604"/>
                  <a:pt x="23971" y="11526"/>
                  <a:pt x="23923" y="11449"/>
                </a:cubicBezTo>
                <a:lnTo>
                  <a:pt x="23923" y="11449"/>
                </a:lnTo>
                <a:cubicBezTo>
                  <a:pt x="23969" y="11461"/>
                  <a:pt x="24018" y="11469"/>
                  <a:pt x="24066" y="11469"/>
                </a:cubicBezTo>
                <a:cubicBezTo>
                  <a:pt x="24129" y="11469"/>
                  <a:pt x="24192" y="11457"/>
                  <a:pt x="24252" y="11429"/>
                </a:cubicBezTo>
                <a:close/>
                <a:moveTo>
                  <a:pt x="79530" y="11429"/>
                </a:moveTo>
                <a:lnTo>
                  <a:pt x="79530" y="11429"/>
                </a:lnTo>
                <a:cubicBezTo>
                  <a:pt x="79482" y="11526"/>
                  <a:pt x="79434" y="11613"/>
                  <a:pt x="79366" y="11700"/>
                </a:cubicBezTo>
                <a:lnTo>
                  <a:pt x="79347" y="11671"/>
                </a:lnTo>
                <a:cubicBezTo>
                  <a:pt x="79288" y="11604"/>
                  <a:pt x="79240" y="11526"/>
                  <a:pt x="79192" y="11449"/>
                </a:cubicBezTo>
                <a:lnTo>
                  <a:pt x="79192" y="11449"/>
                </a:lnTo>
                <a:cubicBezTo>
                  <a:pt x="79236" y="11465"/>
                  <a:pt x="79284" y="11473"/>
                  <a:pt x="79332" y="11473"/>
                </a:cubicBezTo>
                <a:cubicBezTo>
                  <a:pt x="79400" y="11473"/>
                  <a:pt x="79468" y="11458"/>
                  <a:pt x="79530" y="11429"/>
                </a:cubicBezTo>
                <a:close/>
                <a:moveTo>
                  <a:pt x="17555" y="11613"/>
                </a:moveTo>
                <a:lnTo>
                  <a:pt x="17555" y="11613"/>
                </a:lnTo>
                <a:cubicBezTo>
                  <a:pt x="17681" y="11662"/>
                  <a:pt x="17816" y="11681"/>
                  <a:pt x="17952" y="11681"/>
                </a:cubicBezTo>
                <a:cubicBezTo>
                  <a:pt x="17884" y="11768"/>
                  <a:pt x="17807" y="11855"/>
                  <a:pt x="17729" y="11933"/>
                </a:cubicBezTo>
                <a:cubicBezTo>
                  <a:pt x="17700" y="11894"/>
                  <a:pt x="17671" y="11865"/>
                  <a:pt x="17652" y="11826"/>
                </a:cubicBezTo>
                <a:cubicBezTo>
                  <a:pt x="17613" y="11758"/>
                  <a:pt x="17584" y="11691"/>
                  <a:pt x="17555" y="11613"/>
                </a:cubicBezTo>
                <a:close/>
                <a:moveTo>
                  <a:pt x="72833" y="11613"/>
                </a:moveTo>
                <a:lnTo>
                  <a:pt x="72833" y="11613"/>
                </a:lnTo>
                <a:cubicBezTo>
                  <a:pt x="72959" y="11662"/>
                  <a:pt x="73085" y="11681"/>
                  <a:pt x="73221" y="11681"/>
                </a:cubicBezTo>
                <a:cubicBezTo>
                  <a:pt x="73153" y="11768"/>
                  <a:pt x="73085" y="11855"/>
                  <a:pt x="73008" y="11933"/>
                </a:cubicBezTo>
                <a:lnTo>
                  <a:pt x="72998" y="11933"/>
                </a:lnTo>
                <a:cubicBezTo>
                  <a:pt x="72969" y="11894"/>
                  <a:pt x="72950" y="11865"/>
                  <a:pt x="72921" y="11826"/>
                </a:cubicBezTo>
                <a:cubicBezTo>
                  <a:pt x="72882" y="11758"/>
                  <a:pt x="72853" y="11691"/>
                  <a:pt x="72833" y="11613"/>
                </a:cubicBezTo>
                <a:close/>
                <a:moveTo>
                  <a:pt x="29362" y="12378"/>
                </a:moveTo>
                <a:cubicBezTo>
                  <a:pt x="29391" y="12397"/>
                  <a:pt x="29420" y="12407"/>
                  <a:pt x="29449" y="12416"/>
                </a:cubicBezTo>
                <a:lnTo>
                  <a:pt x="29391" y="12465"/>
                </a:lnTo>
                <a:cubicBezTo>
                  <a:pt x="29381" y="12436"/>
                  <a:pt x="29362" y="12407"/>
                  <a:pt x="29352" y="12378"/>
                </a:cubicBezTo>
                <a:close/>
                <a:moveTo>
                  <a:pt x="84630" y="12378"/>
                </a:moveTo>
                <a:cubicBezTo>
                  <a:pt x="84660" y="12397"/>
                  <a:pt x="84689" y="12407"/>
                  <a:pt x="84727" y="12416"/>
                </a:cubicBezTo>
                <a:lnTo>
                  <a:pt x="84660" y="12465"/>
                </a:lnTo>
                <a:cubicBezTo>
                  <a:pt x="84650" y="12436"/>
                  <a:pt x="84630" y="12407"/>
                  <a:pt x="84621" y="12378"/>
                </a:cubicBezTo>
                <a:close/>
                <a:moveTo>
                  <a:pt x="32488" y="12378"/>
                </a:moveTo>
                <a:lnTo>
                  <a:pt x="32488" y="12378"/>
                </a:lnTo>
                <a:cubicBezTo>
                  <a:pt x="32546" y="12426"/>
                  <a:pt x="32604" y="12475"/>
                  <a:pt x="32681" y="12504"/>
                </a:cubicBezTo>
                <a:cubicBezTo>
                  <a:pt x="32662" y="12542"/>
                  <a:pt x="32642" y="12581"/>
                  <a:pt x="32633" y="12620"/>
                </a:cubicBezTo>
                <a:cubicBezTo>
                  <a:pt x="32584" y="12562"/>
                  <a:pt x="32555" y="12494"/>
                  <a:pt x="32517" y="12445"/>
                </a:cubicBezTo>
                <a:cubicBezTo>
                  <a:pt x="32507" y="12416"/>
                  <a:pt x="32497" y="12397"/>
                  <a:pt x="32488" y="12378"/>
                </a:cubicBezTo>
                <a:close/>
                <a:moveTo>
                  <a:pt x="87756" y="12378"/>
                </a:moveTo>
                <a:cubicBezTo>
                  <a:pt x="87814" y="12426"/>
                  <a:pt x="87882" y="12475"/>
                  <a:pt x="87950" y="12504"/>
                </a:cubicBezTo>
                <a:cubicBezTo>
                  <a:pt x="87931" y="12542"/>
                  <a:pt x="87921" y="12581"/>
                  <a:pt x="87901" y="12620"/>
                </a:cubicBezTo>
                <a:cubicBezTo>
                  <a:pt x="87863" y="12562"/>
                  <a:pt x="87824" y="12504"/>
                  <a:pt x="87785" y="12445"/>
                </a:cubicBezTo>
                <a:lnTo>
                  <a:pt x="87756" y="12378"/>
                </a:lnTo>
                <a:close/>
                <a:moveTo>
                  <a:pt x="26759" y="12184"/>
                </a:moveTo>
                <a:cubicBezTo>
                  <a:pt x="26798" y="12196"/>
                  <a:pt x="26838" y="12200"/>
                  <a:pt x="26878" y="12200"/>
                </a:cubicBezTo>
                <a:cubicBezTo>
                  <a:pt x="26906" y="12200"/>
                  <a:pt x="26934" y="12198"/>
                  <a:pt x="26962" y="12194"/>
                </a:cubicBezTo>
                <a:cubicBezTo>
                  <a:pt x="27088" y="12262"/>
                  <a:pt x="27242" y="12300"/>
                  <a:pt x="27388" y="12300"/>
                </a:cubicBezTo>
                <a:cubicBezTo>
                  <a:pt x="27291" y="12426"/>
                  <a:pt x="27184" y="12533"/>
                  <a:pt x="27059" y="12629"/>
                </a:cubicBezTo>
                <a:cubicBezTo>
                  <a:pt x="26981" y="12581"/>
                  <a:pt x="26904" y="12513"/>
                  <a:pt x="26855" y="12426"/>
                </a:cubicBezTo>
                <a:cubicBezTo>
                  <a:pt x="26817" y="12349"/>
                  <a:pt x="26778" y="12271"/>
                  <a:pt x="26759" y="12184"/>
                </a:cubicBezTo>
                <a:close/>
                <a:moveTo>
                  <a:pt x="82027" y="12184"/>
                </a:moveTo>
                <a:lnTo>
                  <a:pt x="82027" y="12184"/>
                </a:lnTo>
                <a:cubicBezTo>
                  <a:pt x="82067" y="12196"/>
                  <a:pt x="82107" y="12200"/>
                  <a:pt x="82146" y="12200"/>
                </a:cubicBezTo>
                <a:cubicBezTo>
                  <a:pt x="82174" y="12200"/>
                  <a:pt x="82202" y="12198"/>
                  <a:pt x="82230" y="12194"/>
                </a:cubicBezTo>
                <a:cubicBezTo>
                  <a:pt x="82356" y="12262"/>
                  <a:pt x="82511" y="12300"/>
                  <a:pt x="82656" y="12300"/>
                </a:cubicBezTo>
                <a:cubicBezTo>
                  <a:pt x="82569" y="12426"/>
                  <a:pt x="82453" y="12533"/>
                  <a:pt x="82337" y="12629"/>
                </a:cubicBezTo>
                <a:lnTo>
                  <a:pt x="82327" y="12629"/>
                </a:lnTo>
                <a:cubicBezTo>
                  <a:pt x="82250" y="12581"/>
                  <a:pt x="82172" y="12513"/>
                  <a:pt x="82124" y="12426"/>
                </a:cubicBezTo>
                <a:cubicBezTo>
                  <a:pt x="82085" y="12349"/>
                  <a:pt x="82047" y="12271"/>
                  <a:pt x="82027" y="12184"/>
                </a:cubicBezTo>
                <a:close/>
                <a:moveTo>
                  <a:pt x="29362" y="12862"/>
                </a:moveTo>
                <a:lnTo>
                  <a:pt x="29362" y="12862"/>
                </a:lnTo>
                <a:cubicBezTo>
                  <a:pt x="29400" y="12871"/>
                  <a:pt x="29439" y="12881"/>
                  <a:pt x="29478" y="12881"/>
                </a:cubicBezTo>
                <a:cubicBezTo>
                  <a:pt x="29459" y="12910"/>
                  <a:pt x="29449" y="12949"/>
                  <a:pt x="29430" y="12978"/>
                </a:cubicBezTo>
                <a:cubicBezTo>
                  <a:pt x="29400" y="12939"/>
                  <a:pt x="29381" y="12900"/>
                  <a:pt x="29362" y="12862"/>
                </a:cubicBezTo>
                <a:close/>
                <a:moveTo>
                  <a:pt x="84630" y="12862"/>
                </a:moveTo>
                <a:lnTo>
                  <a:pt x="84630" y="12862"/>
                </a:lnTo>
                <a:cubicBezTo>
                  <a:pt x="84669" y="12871"/>
                  <a:pt x="84708" y="12881"/>
                  <a:pt x="84747" y="12881"/>
                </a:cubicBezTo>
                <a:cubicBezTo>
                  <a:pt x="84727" y="12910"/>
                  <a:pt x="84718" y="12949"/>
                  <a:pt x="84698" y="12978"/>
                </a:cubicBezTo>
                <a:cubicBezTo>
                  <a:pt x="84669" y="12939"/>
                  <a:pt x="84650" y="12900"/>
                  <a:pt x="84630" y="12862"/>
                </a:cubicBezTo>
                <a:close/>
                <a:moveTo>
                  <a:pt x="109155" y="1"/>
                </a:moveTo>
                <a:cubicBezTo>
                  <a:pt x="109134" y="1"/>
                  <a:pt x="109111" y="20"/>
                  <a:pt x="109105" y="39"/>
                </a:cubicBezTo>
                <a:cubicBezTo>
                  <a:pt x="109037" y="242"/>
                  <a:pt x="108989" y="455"/>
                  <a:pt x="108960" y="668"/>
                </a:cubicBezTo>
                <a:cubicBezTo>
                  <a:pt x="108844" y="968"/>
                  <a:pt x="108641" y="1229"/>
                  <a:pt x="108389" y="1432"/>
                </a:cubicBezTo>
                <a:cubicBezTo>
                  <a:pt x="108370" y="1442"/>
                  <a:pt x="108379" y="1471"/>
                  <a:pt x="108389" y="1481"/>
                </a:cubicBezTo>
                <a:cubicBezTo>
                  <a:pt x="108457" y="1539"/>
                  <a:pt x="108534" y="1578"/>
                  <a:pt x="108621" y="1616"/>
                </a:cubicBezTo>
                <a:cubicBezTo>
                  <a:pt x="108466" y="1791"/>
                  <a:pt x="108273" y="1926"/>
                  <a:pt x="108050" y="1994"/>
                </a:cubicBezTo>
                <a:cubicBezTo>
                  <a:pt x="108002" y="2013"/>
                  <a:pt x="107992" y="2061"/>
                  <a:pt x="108021" y="2091"/>
                </a:cubicBezTo>
                <a:cubicBezTo>
                  <a:pt x="108166" y="2236"/>
                  <a:pt x="108341" y="2332"/>
                  <a:pt x="108534" y="2371"/>
                </a:cubicBezTo>
                <a:cubicBezTo>
                  <a:pt x="108263" y="2720"/>
                  <a:pt x="107973" y="3039"/>
                  <a:pt x="107489" y="3145"/>
                </a:cubicBezTo>
                <a:cubicBezTo>
                  <a:pt x="107441" y="3155"/>
                  <a:pt x="107421" y="3232"/>
                  <a:pt x="107460" y="3271"/>
                </a:cubicBezTo>
                <a:cubicBezTo>
                  <a:pt x="107631" y="3435"/>
                  <a:pt x="107876" y="3501"/>
                  <a:pt x="108135" y="3501"/>
                </a:cubicBezTo>
                <a:cubicBezTo>
                  <a:pt x="108212" y="3501"/>
                  <a:pt x="108291" y="3495"/>
                  <a:pt x="108370" y="3484"/>
                </a:cubicBezTo>
                <a:lnTo>
                  <a:pt x="108370" y="3484"/>
                </a:lnTo>
                <a:cubicBezTo>
                  <a:pt x="108070" y="3920"/>
                  <a:pt x="107653" y="4249"/>
                  <a:pt x="107170" y="4442"/>
                </a:cubicBezTo>
                <a:cubicBezTo>
                  <a:pt x="107111" y="4462"/>
                  <a:pt x="107102" y="4539"/>
                  <a:pt x="107150" y="4568"/>
                </a:cubicBezTo>
                <a:cubicBezTo>
                  <a:pt x="107392" y="4732"/>
                  <a:pt x="107673" y="4820"/>
                  <a:pt x="107953" y="4829"/>
                </a:cubicBezTo>
                <a:cubicBezTo>
                  <a:pt x="107712" y="5100"/>
                  <a:pt x="107382" y="5284"/>
                  <a:pt x="107024" y="5371"/>
                </a:cubicBezTo>
                <a:cubicBezTo>
                  <a:pt x="106976" y="5391"/>
                  <a:pt x="106957" y="5449"/>
                  <a:pt x="106995" y="5478"/>
                </a:cubicBezTo>
                <a:cubicBezTo>
                  <a:pt x="107218" y="5691"/>
                  <a:pt x="107508" y="5807"/>
                  <a:pt x="107808" y="5816"/>
                </a:cubicBezTo>
                <a:cubicBezTo>
                  <a:pt x="107450" y="6136"/>
                  <a:pt x="106995" y="6300"/>
                  <a:pt x="106502" y="6397"/>
                </a:cubicBezTo>
                <a:cubicBezTo>
                  <a:pt x="106453" y="6407"/>
                  <a:pt x="106444" y="6455"/>
                  <a:pt x="106473" y="6484"/>
                </a:cubicBezTo>
                <a:cubicBezTo>
                  <a:pt x="106724" y="6736"/>
                  <a:pt x="107053" y="6900"/>
                  <a:pt x="107402" y="6958"/>
                </a:cubicBezTo>
                <a:cubicBezTo>
                  <a:pt x="107315" y="7113"/>
                  <a:pt x="107160" y="7210"/>
                  <a:pt x="106995" y="7239"/>
                </a:cubicBezTo>
                <a:cubicBezTo>
                  <a:pt x="106966" y="7239"/>
                  <a:pt x="106937" y="7278"/>
                  <a:pt x="106966" y="7297"/>
                </a:cubicBezTo>
                <a:cubicBezTo>
                  <a:pt x="107092" y="7403"/>
                  <a:pt x="107237" y="7471"/>
                  <a:pt x="107402" y="7491"/>
                </a:cubicBezTo>
                <a:cubicBezTo>
                  <a:pt x="107208" y="7791"/>
                  <a:pt x="106976" y="8062"/>
                  <a:pt x="106715" y="8294"/>
                </a:cubicBezTo>
                <a:cubicBezTo>
                  <a:pt x="106705" y="8294"/>
                  <a:pt x="106705" y="8284"/>
                  <a:pt x="106695" y="8284"/>
                </a:cubicBezTo>
                <a:cubicBezTo>
                  <a:pt x="106182" y="8091"/>
                  <a:pt x="105844" y="7529"/>
                  <a:pt x="105689" y="6997"/>
                </a:cubicBezTo>
                <a:lnTo>
                  <a:pt x="105689" y="6997"/>
                </a:lnTo>
                <a:cubicBezTo>
                  <a:pt x="105718" y="7001"/>
                  <a:pt x="105747" y="7003"/>
                  <a:pt x="105775" y="7003"/>
                </a:cubicBezTo>
                <a:cubicBezTo>
                  <a:pt x="105888" y="7003"/>
                  <a:pt x="105995" y="6972"/>
                  <a:pt x="106095" y="6910"/>
                </a:cubicBezTo>
                <a:cubicBezTo>
                  <a:pt x="106115" y="6900"/>
                  <a:pt x="106115" y="6881"/>
                  <a:pt x="106095" y="6862"/>
                </a:cubicBezTo>
                <a:cubicBezTo>
                  <a:pt x="105950" y="6794"/>
                  <a:pt x="105824" y="6687"/>
                  <a:pt x="105728" y="6552"/>
                </a:cubicBezTo>
                <a:cubicBezTo>
                  <a:pt x="105892" y="6533"/>
                  <a:pt x="106047" y="6494"/>
                  <a:pt x="106182" y="6407"/>
                </a:cubicBezTo>
                <a:cubicBezTo>
                  <a:pt x="106211" y="6397"/>
                  <a:pt x="106211" y="6349"/>
                  <a:pt x="106182" y="6339"/>
                </a:cubicBezTo>
                <a:cubicBezTo>
                  <a:pt x="105834" y="6194"/>
                  <a:pt x="105553" y="5913"/>
                  <a:pt x="105408" y="5565"/>
                </a:cubicBezTo>
                <a:lnTo>
                  <a:pt x="105408" y="5565"/>
                </a:lnTo>
                <a:cubicBezTo>
                  <a:pt x="105454" y="5583"/>
                  <a:pt x="105504" y="5593"/>
                  <a:pt x="105554" y="5593"/>
                </a:cubicBezTo>
                <a:cubicBezTo>
                  <a:pt x="105610" y="5593"/>
                  <a:pt x="105667" y="5581"/>
                  <a:pt x="105718" y="5555"/>
                </a:cubicBezTo>
                <a:cubicBezTo>
                  <a:pt x="105737" y="5545"/>
                  <a:pt x="105737" y="5526"/>
                  <a:pt x="105718" y="5516"/>
                </a:cubicBezTo>
                <a:cubicBezTo>
                  <a:pt x="105582" y="5449"/>
                  <a:pt x="105476" y="5352"/>
                  <a:pt x="105399" y="5236"/>
                </a:cubicBezTo>
                <a:cubicBezTo>
                  <a:pt x="105505" y="5207"/>
                  <a:pt x="105602" y="5168"/>
                  <a:pt x="105689" y="5129"/>
                </a:cubicBezTo>
                <a:cubicBezTo>
                  <a:pt x="105718" y="5110"/>
                  <a:pt x="105718" y="5081"/>
                  <a:pt x="105699" y="5071"/>
                </a:cubicBezTo>
                <a:cubicBezTo>
                  <a:pt x="105292" y="4674"/>
                  <a:pt x="105060" y="4229"/>
                  <a:pt x="104857" y="3745"/>
                </a:cubicBezTo>
                <a:lnTo>
                  <a:pt x="104857" y="3745"/>
                </a:lnTo>
                <a:cubicBezTo>
                  <a:pt x="104905" y="3752"/>
                  <a:pt x="104953" y="3755"/>
                  <a:pt x="105001" y="3755"/>
                </a:cubicBezTo>
                <a:cubicBezTo>
                  <a:pt x="105097" y="3755"/>
                  <a:pt x="105192" y="3742"/>
                  <a:pt x="105282" y="3716"/>
                </a:cubicBezTo>
                <a:cubicBezTo>
                  <a:pt x="105311" y="3707"/>
                  <a:pt x="105321" y="3668"/>
                  <a:pt x="105302" y="3649"/>
                </a:cubicBezTo>
                <a:cubicBezTo>
                  <a:pt x="104953" y="3281"/>
                  <a:pt x="104799" y="2845"/>
                  <a:pt x="104644" y="2400"/>
                </a:cubicBezTo>
                <a:cubicBezTo>
                  <a:pt x="104534" y="2077"/>
                  <a:pt x="104476" y="1917"/>
                  <a:pt x="104406" y="1917"/>
                </a:cubicBezTo>
                <a:cubicBezTo>
                  <a:pt x="104339" y="1917"/>
                  <a:pt x="104262" y="2060"/>
                  <a:pt x="104121" y="2342"/>
                </a:cubicBezTo>
                <a:cubicBezTo>
                  <a:pt x="104082" y="2429"/>
                  <a:pt x="104034" y="2507"/>
                  <a:pt x="103986" y="2584"/>
                </a:cubicBezTo>
                <a:cubicBezTo>
                  <a:pt x="103821" y="2797"/>
                  <a:pt x="103628" y="3000"/>
                  <a:pt x="103424" y="3165"/>
                </a:cubicBezTo>
                <a:cubicBezTo>
                  <a:pt x="103395" y="3194"/>
                  <a:pt x="103395" y="3242"/>
                  <a:pt x="103434" y="3261"/>
                </a:cubicBezTo>
                <a:cubicBezTo>
                  <a:pt x="103569" y="3339"/>
                  <a:pt x="103724" y="3397"/>
                  <a:pt x="103889" y="3436"/>
                </a:cubicBezTo>
                <a:cubicBezTo>
                  <a:pt x="103753" y="3774"/>
                  <a:pt x="103569" y="4084"/>
                  <a:pt x="103337" y="4355"/>
                </a:cubicBezTo>
                <a:cubicBezTo>
                  <a:pt x="103308" y="4394"/>
                  <a:pt x="103318" y="4442"/>
                  <a:pt x="103357" y="4452"/>
                </a:cubicBezTo>
                <a:cubicBezTo>
                  <a:pt x="103463" y="4491"/>
                  <a:pt x="103569" y="4500"/>
                  <a:pt x="103676" y="4500"/>
                </a:cubicBezTo>
                <a:cubicBezTo>
                  <a:pt x="103492" y="4907"/>
                  <a:pt x="103124" y="5207"/>
                  <a:pt x="102699" y="5323"/>
                </a:cubicBezTo>
                <a:cubicBezTo>
                  <a:pt x="102660" y="5332"/>
                  <a:pt x="102650" y="5381"/>
                  <a:pt x="102689" y="5400"/>
                </a:cubicBezTo>
                <a:cubicBezTo>
                  <a:pt x="102844" y="5487"/>
                  <a:pt x="102999" y="5565"/>
                  <a:pt x="103173" y="5623"/>
                </a:cubicBezTo>
                <a:cubicBezTo>
                  <a:pt x="103095" y="5671"/>
                  <a:pt x="103028" y="5710"/>
                  <a:pt x="102950" y="5739"/>
                </a:cubicBezTo>
                <a:cubicBezTo>
                  <a:pt x="102921" y="5749"/>
                  <a:pt x="102902" y="5778"/>
                  <a:pt x="102931" y="5797"/>
                </a:cubicBezTo>
                <a:cubicBezTo>
                  <a:pt x="103057" y="5903"/>
                  <a:pt x="103202" y="5962"/>
                  <a:pt x="103357" y="5971"/>
                </a:cubicBezTo>
                <a:cubicBezTo>
                  <a:pt x="103153" y="6378"/>
                  <a:pt x="102902" y="6813"/>
                  <a:pt x="102447" y="6958"/>
                </a:cubicBezTo>
                <a:cubicBezTo>
                  <a:pt x="102408" y="6968"/>
                  <a:pt x="102399" y="7016"/>
                  <a:pt x="102428" y="7045"/>
                </a:cubicBezTo>
                <a:cubicBezTo>
                  <a:pt x="102524" y="7162"/>
                  <a:pt x="102640" y="7258"/>
                  <a:pt x="102776" y="7326"/>
                </a:cubicBezTo>
                <a:cubicBezTo>
                  <a:pt x="102699" y="7462"/>
                  <a:pt x="102573" y="7578"/>
                  <a:pt x="102437" y="7655"/>
                </a:cubicBezTo>
                <a:cubicBezTo>
                  <a:pt x="102408" y="7665"/>
                  <a:pt x="102408" y="7703"/>
                  <a:pt x="102437" y="7723"/>
                </a:cubicBezTo>
                <a:cubicBezTo>
                  <a:pt x="102504" y="7752"/>
                  <a:pt x="102576" y="7765"/>
                  <a:pt x="102649" y="7765"/>
                </a:cubicBezTo>
                <a:cubicBezTo>
                  <a:pt x="102672" y="7765"/>
                  <a:pt x="102695" y="7764"/>
                  <a:pt x="102718" y="7762"/>
                </a:cubicBezTo>
                <a:lnTo>
                  <a:pt x="102718" y="7762"/>
                </a:lnTo>
                <a:cubicBezTo>
                  <a:pt x="102495" y="8129"/>
                  <a:pt x="102157" y="8420"/>
                  <a:pt x="101760" y="8565"/>
                </a:cubicBezTo>
                <a:cubicBezTo>
                  <a:pt x="101537" y="8333"/>
                  <a:pt x="101363" y="8062"/>
                  <a:pt x="101266" y="7762"/>
                </a:cubicBezTo>
                <a:cubicBezTo>
                  <a:pt x="101431" y="7752"/>
                  <a:pt x="101586" y="7694"/>
                  <a:pt x="101711" y="7597"/>
                </a:cubicBezTo>
                <a:cubicBezTo>
                  <a:pt x="101731" y="7578"/>
                  <a:pt x="101721" y="7539"/>
                  <a:pt x="101692" y="7539"/>
                </a:cubicBezTo>
                <a:cubicBezTo>
                  <a:pt x="101671" y="7541"/>
                  <a:pt x="101651" y="7542"/>
                  <a:pt x="101630" y="7542"/>
                </a:cubicBezTo>
                <a:cubicBezTo>
                  <a:pt x="101564" y="7542"/>
                  <a:pt x="101500" y="7530"/>
                  <a:pt x="101440" y="7500"/>
                </a:cubicBezTo>
                <a:cubicBezTo>
                  <a:pt x="101557" y="7433"/>
                  <a:pt x="101663" y="7336"/>
                  <a:pt x="101740" y="7220"/>
                </a:cubicBezTo>
                <a:cubicBezTo>
                  <a:pt x="101760" y="7200"/>
                  <a:pt x="101750" y="7181"/>
                  <a:pt x="101740" y="7171"/>
                </a:cubicBezTo>
                <a:cubicBezTo>
                  <a:pt x="101334" y="7084"/>
                  <a:pt x="101111" y="6678"/>
                  <a:pt x="100947" y="6300"/>
                </a:cubicBezTo>
                <a:lnTo>
                  <a:pt x="100947" y="6300"/>
                </a:lnTo>
                <a:cubicBezTo>
                  <a:pt x="101003" y="6313"/>
                  <a:pt x="101060" y="6319"/>
                  <a:pt x="101116" y="6319"/>
                </a:cubicBezTo>
                <a:cubicBezTo>
                  <a:pt x="101232" y="6319"/>
                  <a:pt x="101346" y="6291"/>
                  <a:pt x="101450" y="6233"/>
                </a:cubicBezTo>
                <a:cubicBezTo>
                  <a:pt x="101469" y="6223"/>
                  <a:pt x="101460" y="6184"/>
                  <a:pt x="101440" y="6184"/>
                </a:cubicBezTo>
                <a:cubicBezTo>
                  <a:pt x="101257" y="6165"/>
                  <a:pt x="101102" y="6058"/>
                  <a:pt x="101015" y="5913"/>
                </a:cubicBezTo>
                <a:cubicBezTo>
                  <a:pt x="101131" y="5884"/>
                  <a:pt x="101247" y="5826"/>
                  <a:pt x="101344" y="5768"/>
                </a:cubicBezTo>
                <a:cubicBezTo>
                  <a:pt x="101373" y="5749"/>
                  <a:pt x="101373" y="5700"/>
                  <a:pt x="101334" y="5691"/>
                </a:cubicBezTo>
                <a:cubicBezTo>
                  <a:pt x="100995" y="5623"/>
                  <a:pt x="100811" y="5362"/>
                  <a:pt x="100676" y="5062"/>
                </a:cubicBezTo>
                <a:lnTo>
                  <a:pt x="100676" y="5062"/>
                </a:lnTo>
                <a:cubicBezTo>
                  <a:pt x="100712" y="5075"/>
                  <a:pt x="100749" y="5081"/>
                  <a:pt x="100785" y="5081"/>
                </a:cubicBezTo>
                <a:cubicBezTo>
                  <a:pt x="100853" y="5081"/>
                  <a:pt x="100919" y="5058"/>
                  <a:pt x="100976" y="5013"/>
                </a:cubicBezTo>
                <a:cubicBezTo>
                  <a:pt x="100986" y="5003"/>
                  <a:pt x="100986" y="4994"/>
                  <a:pt x="100976" y="4984"/>
                </a:cubicBezTo>
                <a:cubicBezTo>
                  <a:pt x="100889" y="4936"/>
                  <a:pt x="100802" y="4868"/>
                  <a:pt x="100734" y="4800"/>
                </a:cubicBezTo>
                <a:cubicBezTo>
                  <a:pt x="100811" y="4781"/>
                  <a:pt x="100879" y="4742"/>
                  <a:pt x="100937" y="4703"/>
                </a:cubicBezTo>
                <a:cubicBezTo>
                  <a:pt x="100957" y="4684"/>
                  <a:pt x="100957" y="4665"/>
                  <a:pt x="100937" y="4655"/>
                </a:cubicBezTo>
                <a:cubicBezTo>
                  <a:pt x="100811" y="4520"/>
                  <a:pt x="100705" y="4374"/>
                  <a:pt x="100598" y="4220"/>
                </a:cubicBezTo>
                <a:cubicBezTo>
                  <a:pt x="100540" y="4113"/>
                  <a:pt x="100502" y="3997"/>
                  <a:pt x="100463" y="3881"/>
                </a:cubicBezTo>
                <a:cubicBezTo>
                  <a:pt x="100453" y="3842"/>
                  <a:pt x="100424" y="3687"/>
                  <a:pt x="100395" y="3552"/>
                </a:cubicBezTo>
                <a:cubicBezTo>
                  <a:pt x="100365" y="3362"/>
                  <a:pt x="100305" y="3278"/>
                  <a:pt x="100239" y="3278"/>
                </a:cubicBezTo>
                <a:cubicBezTo>
                  <a:pt x="100178" y="3278"/>
                  <a:pt x="100113" y="3353"/>
                  <a:pt x="100066" y="3484"/>
                </a:cubicBezTo>
                <a:cubicBezTo>
                  <a:pt x="100018" y="3639"/>
                  <a:pt x="99979" y="3784"/>
                  <a:pt x="99969" y="3813"/>
                </a:cubicBezTo>
                <a:cubicBezTo>
                  <a:pt x="99882" y="4045"/>
                  <a:pt x="99708" y="4239"/>
                  <a:pt x="99486" y="4355"/>
                </a:cubicBezTo>
                <a:cubicBezTo>
                  <a:pt x="99466" y="4365"/>
                  <a:pt x="99457" y="4394"/>
                  <a:pt x="99476" y="4413"/>
                </a:cubicBezTo>
                <a:cubicBezTo>
                  <a:pt x="99582" y="4510"/>
                  <a:pt x="99718" y="4568"/>
                  <a:pt x="99873" y="4578"/>
                </a:cubicBezTo>
                <a:cubicBezTo>
                  <a:pt x="99747" y="4868"/>
                  <a:pt x="99553" y="5110"/>
                  <a:pt x="99292" y="5294"/>
                </a:cubicBezTo>
                <a:cubicBezTo>
                  <a:pt x="99273" y="5313"/>
                  <a:pt x="99282" y="5352"/>
                  <a:pt x="99302" y="5362"/>
                </a:cubicBezTo>
                <a:cubicBezTo>
                  <a:pt x="99389" y="5420"/>
                  <a:pt x="99476" y="5458"/>
                  <a:pt x="99563" y="5487"/>
                </a:cubicBezTo>
                <a:cubicBezTo>
                  <a:pt x="99476" y="5536"/>
                  <a:pt x="99379" y="5565"/>
                  <a:pt x="99282" y="5584"/>
                </a:cubicBezTo>
                <a:cubicBezTo>
                  <a:pt x="99253" y="5584"/>
                  <a:pt x="99253" y="5623"/>
                  <a:pt x="99263" y="5642"/>
                </a:cubicBezTo>
                <a:cubicBezTo>
                  <a:pt x="99350" y="5739"/>
                  <a:pt x="99476" y="5797"/>
                  <a:pt x="99602" y="5826"/>
                </a:cubicBezTo>
                <a:cubicBezTo>
                  <a:pt x="99408" y="6213"/>
                  <a:pt x="99069" y="6523"/>
                  <a:pt x="98653" y="6658"/>
                </a:cubicBezTo>
                <a:cubicBezTo>
                  <a:pt x="98624" y="6668"/>
                  <a:pt x="98615" y="6697"/>
                  <a:pt x="98634" y="6726"/>
                </a:cubicBezTo>
                <a:cubicBezTo>
                  <a:pt x="98789" y="6852"/>
                  <a:pt x="98973" y="6939"/>
                  <a:pt x="99166" y="6968"/>
                </a:cubicBezTo>
                <a:cubicBezTo>
                  <a:pt x="99079" y="7094"/>
                  <a:pt x="98963" y="7210"/>
                  <a:pt x="98847" y="7307"/>
                </a:cubicBezTo>
                <a:cubicBezTo>
                  <a:pt x="98827" y="7316"/>
                  <a:pt x="98827" y="7336"/>
                  <a:pt x="98847" y="7355"/>
                </a:cubicBezTo>
                <a:cubicBezTo>
                  <a:pt x="98924" y="7433"/>
                  <a:pt x="99021" y="7500"/>
                  <a:pt x="99127" y="7549"/>
                </a:cubicBezTo>
                <a:cubicBezTo>
                  <a:pt x="99079" y="7616"/>
                  <a:pt x="99031" y="7684"/>
                  <a:pt x="98973" y="7742"/>
                </a:cubicBezTo>
                <a:cubicBezTo>
                  <a:pt x="98866" y="7839"/>
                  <a:pt x="98721" y="7907"/>
                  <a:pt x="98566" y="7916"/>
                </a:cubicBezTo>
                <a:cubicBezTo>
                  <a:pt x="98547" y="7926"/>
                  <a:pt x="98537" y="7955"/>
                  <a:pt x="98557" y="7965"/>
                </a:cubicBezTo>
                <a:cubicBezTo>
                  <a:pt x="98653" y="8071"/>
                  <a:pt x="98789" y="8149"/>
                  <a:pt x="98924" y="8197"/>
                </a:cubicBezTo>
                <a:cubicBezTo>
                  <a:pt x="98818" y="8400"/>
                  <a:pt x="98644" y="8565"/>
                  <a:pt x="98431" y="8662"/>
                </a:cubicBezTo>
                <a:cubicBezTo>
                  <a:pt x="98411" y="8671"/>
                  <a:pt x="98411" y="8691"/>
                  <a:pt x="98431" y="8700"/>
                </a:cubicBezTo>
                <a:cubicBezTo>
                  <a:pt x="98527" y="8797"/>
                  <a:pt x="98653" y="8865"/>
                  <a:pt x="98789" y="8884"/>
                </a:cubicBezTo>
                <a:cubicBezTo>
                  <a:pt x="98711" y="9126"/>
                  <a:pt x="98586" y="9349"/>
                  <a:pt x="98421" y="9533"/>
                </a:cubicBezTo>
                <a:cubicBezTo>
                  <a:pt x="98305" y="9513"/>
                  <a:pt x="98198" y="9465"/>
                  <a:pt x="98111" y="9397"/>
                </a:cubicBezTo>
                <a:cubicBezTo>
                  <a:pt x="98198" y="9368"/>
                  <a:pt x="98286" y="9339"/>
                  <a:pt x="98373" y="9310"/>
                </a:cubicBezTo>
                <a:cubicBezTo>
                  <a:pt x="98392" y="9300"/>
                  <a:pt x="98392" y="9262"/>
                  <a:pt x="98373" y="9262"/>
                </a:cubicBezTo>
                <a:cubicBezTo>
                  <a:pt x="97860" y="9107"/>
                  <a:pt x="97724" y="8691"/>
                  <a:pt x="97560" y="8265"/>
                </a:cubicBezTo>
                <a:cubicBezTo>
                  <a:pt x="97715" y="8255"/>
                  <a:pt x="97869" y="8207"/>
                  <a:pt x="98015" y="8139"/>
                </a:cubicBezTo>
                <a:cubicBezTo>
                  <a:pt x="98034" y="8129"/>
                  <a:pt x="98024" y="8091"/>
                  <a:pt x="98005" y="8091"/>
                </a:cubicBezTo>
                <a:cubicBezTo>
                  <a:pt x="97763" y="8033"/>
                  <a:pt x="97560" y="7868"/>
                  <a:pt x="97453" y="7636"/>
                </a:cubicBezTo>
                <a:lnTo>
                  <a:pt x="97453" y="7636"/>
                </a:lnTo>
                <a:cubicBezTo>
                  <a:pt x="97509" y="7661"/>
                  <a:pt x="97571" y="7673"/>
                  <a:pt x="97634" y="7673"/>
                </a:cubicBezTo>
                <a:cubicBezTo>
                  <a:pt x="97690" y="7673"/>
                  <a:pt x="97747" y="7664"/>
                  <a:pt x="97802" y="7645"/>
                </a:cubicBezTo>
                <a:cubicBezTo>
                  <a:pt x="97821" y="7636"/>
                  <a:pt x="97831" y="7597"/>
                  <a:pt x="97802" y="7587"/>
                </a:cubicBezTo>
                <a:cubicBezTo>
                  <a:pt x="97695" y="7539"/>
                  <a:pt x="97608" y="7471"/>
                  <a:pt x="97531" y="7384"/>
                </a:cubicBezTo>
                <a:lnTo>
                  <a:pt x="97531" y="7384"/>
                </a:lnTo>
                <a:cubicBezTo>
                  <a:pt x="97647" y="7394"/>
                  <a:pt x="97773" y="7403"/>
                  <a:pt x="97889" y="7403"/>
                </a:cubicBezTo>
                <a:cubicBezTo>
                  <a:pt x="97918" y="7403"/>
                  <a:pt x="97927" y="7365"/>
                  <a:pt x="97908" y="7345"/>
                </a:cubicBezTo>
                <a:cubicBezTo>
                  <a:pt x="97492" y="7152"/>
                  <a:pt x="97202" y="6774"/>
                  <a:pt x="96998" y="6368"/>
                </a:cubicBezTo>
                <a:lnTo>
                  <a:pt x="96998" y="6368"/>
                </a:lnTo>
                <a:cubicBezTo>
                  <a:pt x="97131" y="6438"/>
                  <a:pt x="97282" y="6470"/>
                  <a:pt x="97431" y="6470"/>
                </a:cubicBezTo>
                <a:cubicBezTo>
                  <a:pt x="97468" y="6470"/>
                  <a:pt x="97504" y="6469"/>
                  <a:pt x="97540" y="6465"/>
                </a:cubicBezTo>
                <a:lnTo>
                  <a:pt x="97550" y="6465"/>
                </a:lnTo>
                <a:cubicBezTo>
                  <a:pt x="97579" y="6465"/>
                  <a:pt x="97569" y="6416"/>
                  <a:pt x="97540" y="6407"/>
                </a:cubicBezTo>
                <a:cubicBezTo>
                  <a:pt x="97153" y="6203"/>
                  <a:pt x="96863" y="5855"/>
                  <a:pt x="96747" y="5439"/>
                </a:cubicBezTo>
                <a:lnTo>
                  <a:pt x="96747" y="5439"/>
                </a:lnTo>
                <a:cubicBezTo>
                  <a:pt x="96828" y="5498"/>
                  <a:pt x="96926" y="5523"/>
                  <a:pt x="97024" y="5523"/>
                </a:cubicBezTo>
                <a:cubicBezTo>
                  <a:pt x="97055" y="5523"/>
                  <a:pt x="97085" y="5521"/>
                  <a:pt x="97115" y="5516"/>
                </a:cubicBezTo>
                <a:cubicBezTo>
                  <a:pt x="97144" y="5507"/>
                  <a:pt x="97153" y="5468"/>
                  <a:pt x="97124" y="5449"/>
                </a:cubicBezTo>
                <a:cubicBezTo>
                  <a:pt x="96960" y="5381"/>
                  <a:pt x="96824" y="5245"/>
                  <a:pt x="96747" y="5081"/>
                </a:cubicBezTo>
                <a:lnTo>
                  <a:pt x="96747" y="5081"/>
                </a:lnTo>
                <a:cubicBezTo>
                  <a:pt x="96781" y="5091"/>
                  <a:pt x="96815" y="5095"/>
                  <a:pt x="96848" y="5095"/>
                </a:cubicBezTo>
                <a:cubicBezTo>
                  <a:pt x="96882" y="5095"/>
                  <a:pt x="96916" y="5091"/>
                  <a:pt x="96950" y="5081"/>
                </a:cubicBezTo>
                <a:cubicBezTo>
                  <a:pt x="96979" y="5081"/>
                  <a:pt x="96979" y="5042"/>
                  <a:pt x="96960" y="5023"/>
                </a:cubicBezTo>
                <a:cubicBezTo>
                  <a:pt x="96698" y="4820"/>
                  <a:pt x="96534" y="4520"/>
                  <a:pt x="96524" y="4191"/>
                </a:cubicBezTo>
                <a:cubicBezTo>
                  <a:pt x="96508" y="3958"/>
                  <a:pt x="96452" y="3858"/>
                  <a:pt x="96395" y="3858"/>
                </a:cubicBezTo>
                <a:cubicBezTo>
                  <a:pt x="96349" y="3858"/>
                  <a:pt x="96302" y="3920"/>
                  <a:pt x="96273" y="4026"/>
                </a:cubicBezTo>
                <a:cubicBezTo>
                  <a:pt x="96089" y="4684"/>
                  <a:pt x="95798" y="4945"/>
                  <a:pt x="95673" y="5149"/>
                </a:cubicBezTo>
                <a:cubicBezTo>
                  <a:pt x="95653" y="5168"/>
                  <a:pt x="95663" y="5187"/>
                  <a:pt x="95692" y="5197"/>
                </a:cubicBezTo>
                <a:cubicBezTo>
                  <a:pt x="95749" y="5211"/>
                  <a:pt x="95810" y="5220"/>
                  <a:pt x="95874" y="5220"/>
                </a:cubicBezTo>
                <a:cubicBezTo>
                  <a:pt x="95897" y="5220"/>
                  <a:pt x="95920" y="5219"/>
                  <a:pt x="95944" y="5216"/>
                </a:cubicBezTo>
                <a:lnTo>
                  <a:pt x="95944" y="5216"/>
                </a:lnTo>
                <a:cubicBezTo>
                  <a:pt x="95895" y="5362"/>
                  <a:pt x="95779" y="5478"/>
                  <a:pt x="95644" y="5536"/>
                </a:cubicBezTo>
                <a:cubicBezTo>
                  <a:pt x="95615" y="5545"/>
                  <a:pt x="95615" y="5584"/>
                  <a:pt x="95644" y="5594"/>
                </a:cubicBezTo>
                <a:cubicBezTo>
                  <a:pt x="95672" y="5597"/>
                  <a:pt x="95702" y="5600"/>
                  <a:pt x="95732" y="5600"/>
                </a:cubicBezTo>
                <a:cubicBezTo>
                  <a:pt x="95783" y="5600"/>
                  <a:pt x="95836" y="5593"/>
                  <a:pt x="95885" y="5574"/>
                </a:cubicBezTo>
                <a:lnTo>
                  <a:pt x="95885" y="5574"/>
                </a:lnTo>
                <a:cubicBezTo>
                  <a:pt x="95711" y="5962"/>
                  <a:pt x="95469" y="6310"/>
                  <a:pt x="95179" y="6610"/>
                </a:cubicBezTo>
                <a:cubicBezTo>
                  <a:pt x="95160" y="6629"/>
                  <a:pt x="95169" y="6668"/>
                  <a:pt x="95198" y="6668"/>
                </a:cubicBezTo>
                <a:cubicBezTo>
                  <a:pt x="95315" y="6697"/>
                  <a:pt x="95440" y="6707"/>
                  <a:pt x="95556" y="6716"/>
                </a:cubicBezTo>
                <a:cubicBezTo>
                  <a:pt x="95421" y="7007"/>
                  <a:pt x="95121" y="7200"/>
                  <a:pt x="94831" y="7326"/>
                </a:cubicBezTo>
                <a:cubicBezTo>
                  <a:pt x="94811" y="7336"/>
                  <a:pt x="94802" y="7365"/>
                  <a:pt x="94821" y="7384"/>
                </a:cubicBezTo>
                <a:cubicBezTo>
                  <a:pt x="94927" y="7481"/>
                  <a:pt x="95053" y="7549"/>
                  <a:pt x="95198" y="7597"/>
                </a:cubicBezTo>
                <a:cubicBezTo>
                  <a:pt x="95121" y="7636"/>
                  <a:pt x="95044" y="7655"/>
                  <a:pt x="94966" y="7684"/>
                </a:cubicBezTo>
                <a:cubicBezTo>
                  <a:pt x="94947" y="7684"/>
                  <a:pt x="94937" y="7713"/>
                  <a:pt x="94956" y="7733"/>
                </a:cubicBezTo>
                <a:cubicBezTo>
                  <a:pt x="95044" y="7820"/>
                  <a:pt x="95150" y="7887"/>
                  <a:pt x="95256" y="7945"/>
                </a:cubicBezTo>
                <a:cubicBezTo>
                  <a:pt x="95140" y="8333"/>
                  <a:pt x="94976" y="8816"/>
                  <a:pt x="94550" y="8855"/>
                </a:cubicBezTo>
                <a:cubicBezTo>
                  <a:pt x="94502" y="8855"/>
                  <a:pt x="94492" y="8913"/>
                  <a:pt x="94531" y="8933"/>
                </a:cubicBezTo>
                <a:cubicBezTo>
                  <a:pt x="94666" y="9029"/>
                  <a:pt x="94831" y="9097"/>
                  <a:pt x="94995" y="9126"/>
                </a:cubicBezTo>
                <a:cubicBezTo>
                  <a:pt x="94840" y="9407"/>
                  <a:pt x="94608" y="9620"/>
                  <a:pt x="94327" y="9755"/>
                </a:cubicBezTo>
                <a:cubicBezTo>
                  <a:pt x="94095" y="9542"/>
                  <a:pt x="93921" y="9262"/>
                  <a:pt x="93844" y="8952"/>
                </a:cubicBezTo>
                <a:lnTo>
                  <a:pt x="93844" y="8952"/>
                </a:lnTo>
                <a:cubicBezTo>
                  <a:pt x="93861" y="8953"/>
                  <a:pt x="93878" y="8954"/>
                  <a:pt x="93895" y="8954"/>
                </a:cubicBezTo>
                <a:cubicBezTo>
                  <a:pt x="93984" y="8954"/>
                  <a:pt x="94071" y="8933"/>
                  <a:pt x="94144" y="8884"/>
                </a:cubicBezTo>
                <a:cubicBezTo>
                  <a:pt x="94163" y="8874"/>
                  <a:pt x="94163" y="8855"/>
                  <a:pt x="94144" y="8845"/>
                </a:cubicBezTo>
                <a:cubicBezTo>
                  <a:pt x="94037" y="8787"/>
                  <a:pt x="93940" y="8710"/>
                  <a:pt x="93873" y="8604"/>
                </a:cubicBezTo>
                <a:cubicBezTo>
                  <a:pt x="93989" y="8594"/>
                  <a:pt x="94105" y="8565"/>
                  <a:pt x="94211" y="8497"/>
                </a:cubicBezTo>
                <a:cubicBezTo>
                  <a:pt x="94240" y="8487"/>
                  <a:pt x="94231" y="8458"/>
                  <a:pt x="94211" y="8449"/>
                </a:cubicBezTo>
                <a:cubicBezTo>
                  <a:pt x="93950" y="8333"/>
                  <a:pt x="93737" y="8129"/>
                  <a:pt x="93621" y="7868"/>
                </a:cubicBezTo>
                <a:lnTo>
                  <a:pt x="93621" y="7868"/>
                </a:lnTo>
                <a:cubicBezTo>
                  <a:pt x="93653" y="7880"/>
                  <a:pt x="93687" y="7886"/>
                  <a:pt x="93722" y="7886"/>
                </a:cubicBezTo>
                <a:cubicBezTo>
                  <a:pt x="93770" y="7886"/>
                  <a:pt x="93818" y="7875"/>
                  <a:pt x="93863" y="7858"/>
                </a:cubicBezTo>
                <a:cubicBezTo>
                  <a:pt x="93873" y="7858"/>
                  <a:pt x="93873" y="7829"/>
                  <a:pt x="93863" y="7829"/>
                </a:cubicBezTo>
                <a:cubicBezTo>
                  <a:pt x="93756" y="7781"/>
                  <a:pt x="93669" y="7703"/>
                  <a:pt x="93621" y="7607"/>
                </a:cubicBezTo>
                <a:cubicBezTo>
                  <a:pt x="93689" y="7587"/>
                  <a:pt x="93766" y="7568"/>
                  <a:pt x="93834" y="7529"/>
                </a:cubicBezTo>
                <a:cubicBezTo>
                  <a:pt x="93853" y="7520"/>
                  <a:pt x="93853" y="7500"/>
                  <a:pt x="93834" y="7491"/>
                </a:cubicBezTo>
                <a:cubicBezTo>
                  <a:pt x="93553" y="7200"/>
                  <a:pt x="93340" y="6862"/>
                  <a:pt x="93205" y="6494"/>
                </a:cubicBezTo>
                <a:lnTo>
                  <a:pt x="93205" y="6494"/>
                </a:lnTo>
                <a:cubicBezTo>
                  <a:pt x="93231" y="6496"/>
                  <a:pt x="93258" y="6497"/>
                  <a:pt x="93285" y="6497"/>
                </a:cubicBezTo>
                <a:cubicBezTo>
                  <a:pt x="93364" y="6497"/>
                  <a:pt x="93444" y="6487"/>
                  <a:pt x="93524" y="6465"/>
                </a:cubicBezTo>
                <a:cubicBezTo>
                  <a:pt x="93544" y="6465"/>
                  <a:pt x="93553" y="6436"/>
                  <a:pt x="93534" y="6416"/>
                </a:cubicBezTo>
                <a:cubicBezTo>
                  <a:pt x="93273" y="6145"/>
                  <a:pt x="93156" y="5816"/>
                  <a:pt x="93040" y="5478"/>
                </a:cubicBezTo>
                <a:cubicBezTo>
                  <a:pt x="92961" y="5234"/>
                  <a:pt x="92917" y="5113"/>
                  <a:pt x="92864" y="5113"/>
                </a:cubicBezTo>
                <a:cubicBezTo>
                  <a:pt x="92815" y="5113"/>
                  <a:pt x="92757" y="5222"/>
                  <a:pt x="92653" y="5439"/>
                </a:cubicBezTo>
                <a:cubicBezTo>
                  <a:pt x="92614" y="5497"/>
                  <a:pt x="92585" y="5555"/>
                  <a:pt x="92547" y="5613"/>
                </a:cubicBezTo>
                <a:cubicBezTo>
                  <a:pt x="92421" y="5778"/>
                  <a:pt x="92276" y="5923"/>
                  <a:pt x="92121" y="6058"/>
                </a:cubicBezTo>
                <a:cubicBezTo>
                  <a:pt x="92102" y="6078"/>
                  <a:pt x="92102" y="6107"/>
                  <a:pt x="92131" y="6126"/>
                </a:cubicBezTo>
                <a:cubicBezTo>
                  <a:pt x="92237" y="6184"/>
                  <a:pt x="92353" y="6233"/>
                  <a:pt x="92469" y="6252"/>
                </a:cubicBezTo>
                <a:cubicBezTo>
                  <a:pt x="92373" y="6513"/>
                  <a:pt x="92237" y="6745"/>
                  <a:pt x="92053" y="6958"/>
                </a:cubicBezTo>
                <a:cubicBezTo>
                  <a:pt x="92034" y="6978"/>
                  <a:pt x="92043" y="7016"/>
                  <a:pt x="92073" y="7026"/>
                </a:cubicBezTo>
                <a:cubicBezTo>
                  <a:pt x="92131" y="7048"/>
                  <a:pt x="92194" y="7059"/>
                  <a:pt x="92255" y="7059"/>
                </a:cubicBezTo>
                <a:cubicBezTo>
                  <a:pt x="92275" y="7059"/>
                  <a:pt x="92295" y="7058"/>
                  <a:pt x="92314" y="7055"/>
                </a:cubicBezTo>
                <a:lnTo>
                  <a:pt x="92314" y="7055"/>
                </a:lnTo>
                <a:cubicBezTo>
                  <a:pt x="92169" y="7365"/>
                  <a:pt x="91898" y="7587"/>
                  <a:pt x="91579" y="7674"/>
                </a:cubicBezTo>
                <a:cubicBezTo>
                  <a:pt x="91550" y="7684"/>
                  <a:pt x="91550" y="7723"/>
                  <a:pt x="91569" y="7742"/>
                </a:cubicBezTo>
                <a:cubicBezTo>
                  <a:pt x="91685" y="7800"/>
                  <a:pt x="91811" y="7858"/>
                  <a:pt x="91937" y="7907"/>
                </a:cubicBezTo>
                <a:cubicBezTo>
                  <a:pt x="91889" y="7945"/>
                  <a:pt x="91831" y="7965"/>
                  <a:pt x="91773" y="7994"/>
                </a:cubicBezTo>
                <a:cubicBezTo>
                  <a:pt x="91753" y="8003"/>
                  <a:pt x="91743" y="8023"/>
                  <a:pt x="91763" y="8042"/>
                </a:cubicBezTo>
                <a:cubicBezTo>
                  <a:pt x="91850" y="8110"/>
                  <a:pt x="91966" y="8149"/>
                  <a:pt x="92082" y="8158"/>
                </a:cubicBezTo>
                <a:cubicBezTo>
                  <a:pt x="91927" y="8468"/>
                  <a:pt x="91743" y="8797"/>
                  <a:pt x="91395" y="8904"/>
                </a:cubicBezTo>
                <a:cubicBezTo>
                  <a:pt x="91366" y="8913"/>
                  <a:pt x="91356" y="8952"/>
                  <a:pt x="91376" y="8971"/>
                </a:cubicBezTo>
                <a:cubicBezTo>
                  <a:pt x="91453" y="9058"/>
                  <a:pt x="91540" y="9126"/>
                  <a:pt x="91647" y="9184"/>
                </a:cubicBezTo>
                <a:cubicBezTo>
                  <a:pt x="91579" y="9281"/>
                  <a:pt x="91492" y="9368"/>
                  <a:pt x="91385" y="9426"/>
                </a:cubicBezTo>
                <a:cubicBezTo>
                  <a:pt x="91366" y="9436"/>
                  <a:pt x="91366" y="9465"/>
                  <a:pt x="91385" y="9474"/>
                </a:cubicBezTo>
                <a:cubicBezTo>
                  <a:pt x="91436" y="9496"/>
                  <a:pt x="91487" y="9507"/>
                  <a:pt x="91542" y="9507"/>
                </a:cubicBezTo>
                <a:cubicBezTo>
                  <a:pt x="91560" y="9507"/>
                  <a:pt x="91579" y="9506"/>
                  <a:pt x="91598" y="9504"/>
                </a:cubicBezTo>
                <a:lnTo>
                  <a:pt x="91598" y="9504"/>
                </a:lnTo>
                <a:cubicBezTo>
                  <a:pt x="91414" y="9823"/>
                  <a:pt x="91105" y="10055"/>
                  <a:pt x="90747" y="10142"/>
                </a:cubicBezTo>
                <a:cubicBezTo>
                  <a:pt x="90727" y="10152"/>
                  <a:pt x="90718" y="10181"/>
                  <a:pt x="90737" y="10200"/>
                </a:cubicBezTo>
                <a:cubicBezTo>
                  <a:pt x="90892" y="10365"/>
                  <a:pt x="91085" y="10500"/>
                  <a:pt x="91298" y="10578"/>
                </a:cubicBezTo>
                <a:cubicBezTo>
                  <a:pt x="91153" y="10839"/>
                  <a:pt x="90921" y="11023"/>
                  <a:pt x="90679" y="11236"/>
                </a:cubicBezTo>
                <a:cubicBezTo>
                  <a:pt x="90669" y="11245"/>
                  <a:pt x="90669" y="11265"/>
                  <a:pt x="90679" y="11265"/>
                </a:cubicBezTo>
                <a:cubicBezTo>
                  <a:pt x="90756" y="11362"/>
                  <a:pt x="90853" y="11429"/>
                  <a:pt x="90960" y="11458"/>
                </a:cubicBezTo>
                <a:cubicBezTo>
                  <a:pt x="90940" y="11497"/>
                  <a:pt x="90911" y="11526"/>
                  <a:pt x="90882" y="11555"/>
                </a:cubicBezTo>
                <a:cubicBezTo>
                  <a:pt x="90718" y="11420"/>
                  <a:pt x="90582" y="11245"/>
                  <a:pt x="90485" y="11042"/>
                </a:cubicBezTo>
                <a:lnTo>
                  <a:pt x="90485" y="11042"/>
                </a:lnTo>
                <a:cubicBezTo>
                  <a:pt x="90514" y="11053"/>
                  <a:pt x="90545" y="11059"/>
                  <a:pt x="90576" y="11059"/>
                </a:cubicBezTo>
                <a:cubicBezTo>
                  <a:pt x="90627" y="11059"/>
                  <a:pt x="90679" y="11043"/>
                  <a:pt x="90727" y="11013"/>
                </a:cubicBezTo>
                <a:cubicBezTo>
                  <a:pt x="90737" y="11013"/>
                  <a:pt x="90737" y="10994"/>
                  <a:pt x="90727" y="10984"/>
                </a:cubicBezTo>
                <a:cubicBezTo>
                  <a:pt x="90621" y="10955"/>
                  <a:pt x="90543" y="10887"/>
                  <a:pt x="90485" y="10800"/>
                </a:cubicBezTo>
                <a:cubicBezTo>
                  <a:pt x="90563" y="10791"/>
                  <a:pt x="90631" y="10752"/>
                  <a:pt x="90679" y="10694"/>
                </a:cubicBezTo>
                <a:cubicBezTo>
                  <a:pt x="90689" y="10684"/>
                  <a:pt x="90689" y="10665"/>
                  <a:pt x="90679" y="10665"/>
                </a:cubicBezTo>
                <a:cubicBezTo>
                  <a:pt x="90447" y="10500"/>
                  <a:pt x="90282" y="10258"/>
                  <a:pt x="90195" y="9997"/>
                </a:cubicBezTo>
                <a:cubicBezTo>
                  <a:pt x="90311" y="9987"/>
                  <a:pt x="90418" y="9949"/>
                  <a:pt x="90505" y="9871"/>
                </a:cubicBezTo>
                <a:cubicBezTo>
                  <a:pt x="90513" y="9863"/>
                  <a:pt x="90507" y="9840"/>
                  <a:pt x="90499" y="9840"/>
                </a:cubicBezTo>
                <a:cubicBezTo>
                  <a:pt x="90498" y="9840"/>
                  <a:pt x="90496" y="9841"/>
                  <a:pt x="90495" y="9842"/>
                </a:cubicBezTo>
                <a:cubicBezTo>
                  <a:pt x="90427" y="9842"/>
                  <a:pt x="90369" y="9833"/>
                  <a:pt x="90311" y="9804"/>
                </a:cubicBezTo>
                <a:cubicBezTo>
                  <a:pt x="90398" y="9755"/>
                  <a:pt x="90466" y="9697"/>
                  <a:pt x="90524" y="9610"/>
                </a:cubicBezTo>
                <a:cubicBezTo>
                  <a:pt x="90534" y="9600"/>
                  <a:pt x="90524" y="9581"/>
                  <a:pt x="90514" y="9581"/>
                </a:cubicBezTo>
                <a:cubicBezTo>
                  <a:pt x="90234" y="9523"/>
                  <a:pt x="90079" y="9242"/>
                  <a:pt x="89963" y="8991"/>
                </a:cubicBezTo>
                <a:lnTo>
                  <a:pt x="89963" y="8991"/>
                </a:lnTo>
                <a:cubicBezTo>
                  <a:pt x="89995" y="8996"/>
                  <a:pt x="90027" y="8998"/>
                  <a:pt x="90058" y="8998"/>
                </a:cubicBezTo>
                <a:cubicBezTo>
                  <a:pt x="90148" y="8998"/>
                  <a:pt x="90232" y="8978"/>
                  <a:pt x="90311" y="8942"/>
                </a:cubicBezTo>
                <a:cubicBezTo>
                  <a:pt x="90331" y="8933"/>
                  <a:pt x="90321" y="8904"/>
                  <a:pt x="90302" y="8904"/>
                </a:cubicBezTo>
                <a:cubicBezTo>
                  <a:pt x="90185" y="8884"/>
                  <a:pt x="90079" y="8816"/>
                  <a:pt x="90021" y="8710"/>
                </a:cubicBezTo>
                <a:cubicBezTo>
                  <a:pt x="90098" y="8691"/>
                  <a:pt x="90176" y="8662"/>
                  <a:pt x="90243" y="8613"/>
                </a:cubicBezTo>
                <a:cubicBezTo>
                  <a:pt x="90263" y="8604"/>
                  <a:pt x="90263" y="8565"/>
                  <a:pt x="90243" y="8565"/>
                </a:cubicBezTo>
                <a:cubicBezTo>
                  <a:pt x="90002" y="8516"/>
                  <a:pt x="89885" y="8333"/>
                  <a:pt x="89798" y="8129"/>
                </a:cubicBezTo>
                <a:lnTo>
                  <a:pt x="89798" y="8129"/>
                </a:lnTo>
                <a:cubicBezTo>
                  <a:pt x="89821" y="8139"/>
                  <a:pt x="89845" y="8143"/>
                  <a:pt x="89868" y="8143"/>
                </a:cubicBezTo>
                <a:cubicBezTo>
                  <a:pt x="89916" y="8143"/>
                  <a:pt x="89963" y="8126"/>
                  <a:pt x="90002" y="8100"/>
                </a:cubicBezTo>
                <a:cubicBezTo>
                  <a:pt x="90011" y="8091"/>
                  <a:pt x="90011" y="8081"/>
                  <a:pt x="90002" y="8071"/>
                </a:cubicBezTo>
                <a:cubicBezTo>
                  <a:pt x="89943" y="8042"/>
                  <a:pt x="89885" y="8003"/>
                  <a:pt x="89837" y="7955"/>
                </a:cubicBezTo>
                <a:cubicBezTo>
                  <a:pt x="89885" y="7936"/>
                  <a:pt x="89934" y="7916"/>
                  <a:pt x="89982" y="7887"/>
                </a:cubicBezTo>
                <a:cubicBezTo>
                  <a:pt x="89992" y="7878"/>
                  <a:pt x="89992" y="7858"/>
                  <a:pt x="89982" y="7849"/>
                </a:cubicBezTo>
                <a:cubicBezTo>
                  <a:pt x="89895" y="7762"/>
                  <a:pt x="89818" y="7665"/>
                  <a:pt x="89740" y="7558"/>
                </a:cubicBezTo>
                <a:cubicBezTo>
                  <a:pt x="89702" y="7481"/>
                  <a:pt x="89672" y="7403"/>
                  <a:pt x="89653" y="7316"/>
                </a:cubicBezTo>
                <a:cubicBezTo>
                  <a:pt x="89643" y="7287"/>
                  <a:pt x="89624" y="7191"/>
                  <a:pt x="89605" y="7094"/>
                </a:cubicBezTo>
                <a:cubicBezTo>
                  <a:pt x="89580" y="6964"/>
                  <a:pt x="89537" y="6906"/>
                  <a:pt x="89493" y="6906"/>
                </a:cubicBezTo>
                <a:cubicBezTo>
                  <a:pt x="89452" y="6906"/>
                  <a:pt x="89410" y="6957"/>
                  <a:pt x="89382" y="7045"/>
                </a:cubicBezTo>
                <a:cubicBezTo>
                  <a:pt x="89343" y="7152"/>
                  <a:pt x="89314" y="7258"/>
                  <a:pt x="89305" y="7278"/>
                </a:cubicBezTo>
                <a:cubicBezTo>
                  <a:pt x="89247" y="7433"/>
                  <a:pt x="89131" y="7558"/>
                  <a:pt x="88976" y="7636"/>
                </a:cubicBezTo>
                <a:cubicBezTo>
                  <a:pt x="88956" y="7645"/>
                  <a:pt x="88956" y="7665"/>
                  <a:pt x="88976" y="7674"/>
                </a:cubicBezTo>
                <a:cubicBezTo>
                  <a:pt x="89043" y="7752"/>
                  <a:pt x="89140" y="7791"/>
                  <a:pt x="89247" y="7800"/>
                </a:cubicBezTo>
                <a:cubicBezTo>
                  <a:pt x="89160" y="7994"/>
                  <a:pt x="89024" y="8168"/>
                  <a:pt x="88850" y="8294"/>
                </a:cubicBezTo>
                <a:cubicBezTo>
                  <a:pt x="88831" y="8303"/>
                  <a:pt x="88840" y="8333"/>
                  <a:pt x="88850" y="8342"/>
                </a:cubicBezTo>
                <a:cubicBezTo>
                  <a:pt x="88908" y="8371"/>
                  <a:pt x="88966" y="8400"/>
                  <a:pt x="89034" y="8429"/>
                </a:cubicBezTo>
                <a:cubicBezTo>
                  <a:pt x="88976" y="8458"/>
                  <a:pt x="88908" y="8478"/>
                  <a:pt x="88840" y="8487"/>
                </a:cubicBezTo>
                <a:cubicBezTo>
                  <a:pt x="88821" y="8497"/>
                  <a:pt x="88811" y="8516"/>
                  <a:pt x="88831" y="8526"/>
                </a:cubicBezTo>
                <a:cubicBezTo>
                  <a:pt x="88889" y="8594"/>
                  <a:pt x="88966" y="8642"/>
                  <a:pt x="89063" y="8652"/>
                </a:cubicBezTo>
                <a:cubicBezTo>
                  <a:pt x="88927" y="8923"/>
                  <a:pt x="88695" y="9126"/>
                  <a:pt x="88405" y="9223"/>
                </a:cubicBezTo>
                <a:cubicBezTo>
                  <a:pt x="88385" y="9233"/>
                  <a:pt x="88385" y="9252"/>
                  <a:pt x="88395" y="9271"/>
                </a:cubicBezTo>
                <a:cubicBezTo>
                  <a:pt x="88502" y="9358"/>
                  <a:pt x="88627" y="9416"/>
                  <a:pt x="88763" y="9445"/>
                </a:cubicBezTo>
                <a:cubicBezTo>
                  <a:pt x="88695" y="9523"/>
                  <a:pt x="88618" y="9600"/>
                  <a:pt x="88540" y="9668"/>
                </a:cubicBezTo>
                <a:cubicBezTo>
                  <a:pt x="88531" y="9678"/>
                  <a:pt x="88531" y="9697"/>
                  <a:pt x="88540" y="9707"/>
                </a:cubicBezTo>
                <a:cubicBezTo>
                  <a:pt x="88589" y="9755"/>
                  <a:pt x="88656" y="9804"/>
                  <a:pt x="88734" y="9833"/>
                </a:cubicBezTo>
                <a:cubicBezTo>
                  <a:pt x="88705" y="9881"/>
                  <a:pt x="88666" y="9929"/>
                  <a:pt x="88627" y="9978"/>
                </a:cubicBezTo>
                <a:cubicBezTo>
                  <a:pt x="88550" y="10045"/>
                  <a:pt x="88453" y="10084"/>
                  <a:pt x="88347" y="10094"/>
                </a:cubicBezTo>
                <a:cubicBezTo>
                  <a:pt x="88337" y="10094"/>
                  <a:pt x="88327" y="10113"/>
                  <a:pt x="88337" y="10133"/>
                </a:cubicBezTo>
                <a:cubicBezTo>
                  <a:pt x="88414" y="10200"/>
                  <a:pt x="88502" y="10258"/>
                  <a:pt x="88598" y="10287"/>
                </a:cubicBezTo>
                <a:cubicBezTo>
                  <a:pt x="88521" y="10423"/>
                  <a:pt x="88405" y="10539"/>
                  <a:pt x="88250" y="10607"/>
                </a:cubicBezTo>
                <a:cubicBezTo>
                  <a:pt x="88240" y="10607"/>
                  <a:pt x="88240" y="10626"/>
                  <a:pt x="88250" y="10636"/>
                </a:cubicBezTo>
                <a:cubicBezTo>
                  <a:pt x="88318" y="10704"/>
                  <a:pt x="88405" y="10742"/>
                  <a:pt x="88492" y="10762"/>
                </a:cubicBezTo>
                <a:cubicBezTo>
                  <a:pt x="88395" y="11071"/>
                  <a:pt x="88172" y="11342"/>
                  <a:pt x="87882" y="11497"/>
                </a:cubicBezTo>
                <a:cubicBezTo>
                  <a:pt x="87863" y="11507"/>
                  <a:pt x="87863" y="11536"/>
                  <a:pt x="87872" y="11545"/>
                </a:cubicBezTo>
                <a:cubicBezTo>
                  <a:pt x="87960" y="11642"/>
                  <a:pt x="88085" y="11700"/>
                  <a:pt x="88211" y="11720"/>
                </a:cubicBezTo>
                <a:cubicBezTo>
                  <a:pt x="88143" y="11894"/>
                  <a:pt x="88037" y="12039"/>
                  <a:pt x="87892" y="12155"/>
                </a:cubicBezTo>
                <a:cubicBezTo>
                  <a:pt x="87834" y="12087"/>
                  <a:pt x="87785" y="12020"/>
                  <a:pt x="87737" y="11952"/>
                </a:cubicBezTo>
                <a:cubicBezTo>
                  <a:pt x="87843" y="11942"/>
                  <a:pt x="87940" y="11913"/>
                  <a:pt x="88027" y="11855"/>
                </a:cubicBezTo>
                <a:cubicBezTo>
                  <a:pt x="88037" y="11845"/>
                  <a:pt x="88037" y="11826"/>
                  <a:pt x="88027" y="11816"/>
                </a:cubicBezTo>
                <a:cubicBezTo>
                  <a:pt x="87863" y="11729"/>
                  <a:pt x="87727" y="11604"/>
                  <a:pt x="87631" y="11449"/>
                </a:cubicBezTo>
                <a:cubicBezTo>
                  <a:pt x="87601" y="11410"/>
                  <a:pt x="87582" y="11371"/>
                  <a:pt x="87563" y="11333"/>
                </a:cubicBezTo>
                <a:lnTo>
                  <a:pt x="87563" y="11333"/>
                </a:lnTo>
                <a:cubicBezTo>
                  <a:pt x="87592" y="11342"/>
                  <a:pt x="87623" y="11347"/>
                  <a:pt x="87655" y="11347"/>
                </a:cubicBezTo>
                <a:cubicBezTo>
                  <a:pt x="87686" y="11347"/>
                  <a:pt x="87718" y="11342"/>
                  <a:pt x="87747" y="11333"/>
                </a:cubicBezTo>
                <a:cubicBezTo>
                  <a:pt x="87766" y="11323"/>
                  <a:pt x="87766" y="11313"/>
                  <a:pt x="87747" y="11304"/>
                </a:cubicBezTo>
                <a:cubicBezTo>
                  <a:pt x="87660" y="11255"/>
                  <a:pt x="87592" y="11178"/>
                  <a:pt x="87553" y="11091"/>
                </a:cubicBezTo>
                <a:cubicBezTo>
                  <a:pt x="87631" y="11052"/>
                  <a:pt x="87708" y="11004"/>
                  <a:pt x="87766" y="10945"/>
                </a:cubicBezTo>
                <a:cubicBezTo>
                  <a:pt x="87785" y="10926"/>
                  <a:pt x="87776" y="10907"/>
                  <a:pt x="87756" y="10907"/>
                </a:cubicBezTo>
                <a:cubicBezTo>
                  <a:pt x="87447" y="10781"/>
                  <a:pt x="87243" y="10452"/>
                  <a:pt x="87156" y="10133"/>
                </a:cubicBezTo>
                <a:cubicBezTo>
                  <a:pt x="87243" y="10133"/>
                  <a:pt x="87321" y="10123"/>
                  <a:pt x="87398" y="10074"/>
                </a:cubicBezTo>
                <a:cubicBezTo>
                  <a:pt x="87408" y="10074"/>
                  <a:pt x="87408" y="10055"/>
                  <a:pt x="87398" y="10045"/>
                </a:cubicBezTo>
                <a:cubicBezTo>
                  <a:pt x="87311" y="10007"/>
                  <a:pt x="87234" y="9939"/>
                  <a:pt x="87176" y="9862"/>
                </a:cubicBezTo>
                <a:cubicBezTo>
                  <a:pt x="87272" y="9852"/>
                  <a:pt x="87369" y="9823"/>
                  <a:pt x="87447" y="9774"/>
                </a:cubicBezTo>
                <a:cubicBezTo>
                  <a:pt x="87466" y="9765"/>
                  <a:pt x="87466" y="9745"/>
                  <a:pt x="87447" y="9736"/>
                </a:cubicBezTo>
                <a:cubicBezTo>
                  <a:pt x="87243" y="9639"/>
                  <a:pt x="87079" y="9474"/>
                  <a:pt x="86982" y="9262"/>
                </a:cubicBezTo>
                <a:lnTo>
                  <a:pt x="86982" y="9262"/>
                </a:lnTo>
                <a:cubicBezTo>
                  <a:pt x="87013" y="9275"/>
                  <a:pt x="87043" y="9280"/>
                  <a:pt x="87073" y="9280"/>
                </a:cubicBezTo>
                <a:cubicBezTo>
                  <a:pt x="87109" y="9280"/>
                  <a:pt x="87144" y="9272"/>
                  <a:pt x="87176" y="9262"/>
                </a:cubicBezTo>
                <a:cubicBezTo>
                  <a:pt x="87185" y="9252"/>
                  <a:pt x="87185" y="9242"/>
                  <a:pt x="87176" y="9233"/>
                </a:cubicBezTo>
                <a:cubicBezTo>
                  <a:pt x="87098" y="9194"/>
                  <a:pt x="87031" y="9136"/>
                  <a:pt x="86982" y="9058"/>
                </a:cubicBezTo>
                <a:cubicBezTo>
                  <a:pt x="87040" y="9049"/>
                  <a:pt x="87098" y="9020"/>
                  <a:pt x="87156" y="9000"/>
                </a:cubicBezTo>
                <a:cubicBezTo>
                  <a:pt x="87166" y="8991"/>
                  <a:pt x="87166" y="8971"/>
                  <a:pt x="87156" y="8962"/>
                </a:cubicBezTo>
                <a:cubicBezTo>
                  <a:pt x="86934" y="8729"/>
                  <a:pt x="86760" y="8458"/>
                  <a:pt x="86643" y="8158"/>
                </a:cubicBezTo>
                <a:lnTo>
                  <a:pt x="86643" y="8158"/>
                </a:lnTo>
                <a:cubicBezTo>
                  <a:pt x="86677" y="8166"/>
                  <a:pt x="86711" y="8169"/>
                  <a:pt x="86746" y="8169"/>
                </a:cubicBezTo>
                <a:cubicBezTo>
                  <a:pt x="86802" y="8169"/>
                  <a:pt x="86857" y="8161"/>
                  <a:pt x="86905" y="8149"/>
                </a:cubicBezTo>
                <a:cubicBezTo>
                  <a:pt x="86924" y="8139"/>
                  <a:pt x="86934" y="8120"/>
                  <a:pt x="86914" y="8100"/>
                </a:cubicBezTo>
                <a:cubicBezTo>
                  <a:pt x="86731" y="7887"/>
                  <a:pt x="86595" y="7626"/>
                  <a:pt x="86527" y="7345"/>
                </a:cubicBezTo>
                <a:cubicBezTo>
                  <a:pt x="86458" y="7153"/>
                  <a:pt x="86422" y="7059"/>
                  <a:pt x="86380" y="7059"/>
                </a:cubicBezTo>
                <a:cubicBezTo>
                  <a:pt x="86339" y="7059"/>
                  <a:pt x="86293" y="7146"/>
                  <a:pt x="86208" y="7316"/>
                </a:cubicBezTo>
                <a:cubicBezTo>
                  <a:pt x="86179" y="7365"/>
                  <a:pt x="86150" y="7413"/>
                  <a:pt x="86121" y="7462"/>
                </a:cubicBezTo>
                <a:cubicBezTo>
                  <a:pt x="86024" y="7587"/>
                  <a:pt x="85908" y="7713"/>
                  <a:pt x="85782" y="7810"/>
                </a:cubicBezTo>
                <a:cubicBezTo>
                  <a:pt x="85763" y="7829"/>
                  <a:pt x="85763" y="7849"/>
                  <a:pt x="85782" y="7868"/>
                </a:cubicBezTo>
                <a:cubicBezTo>
                  <a:pt x="85869" y="7916"/>
                  <a:pt x="85966" y="7955"/>
                  <a:pt x="86063" y="7974"/>
                </a:cubicBezTo>
                <a:cubicBezTo>
                  <a:pt x="85976" y="8178"/>
                  <a:pt x="85869" y="8362"/>
                  <a:pt x="85724" y="8536"/>
                </a:cubicBezTo>
                <a:cubicBezTo>
                  <a:pt x="85705" y="8555"/>
                  <a:pt x="85714" y="8584"/>
                  <a:pt x="85743" y="8594"/>
                </a:cubicBezTo>
                <a:cubicBezTo>
                  <a:pt x="85786" y="8608"/>
                  <a:pt x="85834" y="8617"/>
                  <a:pt x="85879" y="8617"/>
                </a:cubicBezTo>
                <a:cubicBezTo>
                  <a:pt x="85895" y="8617"/>
                  <a:pt x="85912" y="8616"/>
                  <a:pt x="85927" y="8613"/>
                </a:cubicBezTo>
                <a:lnTo>
                  <a:pt x="85927" y="8613"/>
                </a:lnTo>
                <a:cubicBezTo>
                  <a:pt x="85821" y="8865"/>
                  <a:pt x="85598" y="9039"/>
                  <a:pt x="85337" y="9116"/>
                </a:cubicBezTo>
                <a:cubicBezTo>
                  <a:pt x="85318" y="9126"/>
                  <a:pt x="85318" y="9155"/>
                  <a:pt x="85337" y="9165"/>
                </a:cubicBezTo>
                <a:cubicBezTo>
                  <a:pt x="85434" y="9213"/>
                  <a:pt x="85530" y="9262"/>
                  <a:pt x="85637" y="9300"/>
                </a:cubicBezTo>
                <a:cubicBezTo>
                  <a:pt x="85589" y="9320"/>
                  <a:pt x="85550" y="9349"/>
                  <a:pt x="85501" y="9368"/>
                </a:cubicBezTo>
                <a:cubicBezTo>
                  <a:pt x="85482" y="9368"/>
                  <a:pt x="85472" y="9387"/>
                  <a:pt x="85492" y="9407"/>
                </a:cubicBezTo>
                <a:cubicBezTo>
                  <a:pt x="85569" y="9465"/>
                  <a:pt x="85656" y="9494"/>
                  <a:pt x="85753" y="9504"/>
                </a:cubicBezTo>
                <a:cubicBezTo>
                  <a:pt x="85627" y="9755"/>
                  <a:pt x="85472" y="10016"/>
                  <a:pt x="85201" y="10113"/>
                </a:cubicBezTo>
                <a:cubicBezTo>
                  <a:pt x="85172" y="10113"/>
                  <a:pt x="85172" y="10142"/>
                  <a:pt x="85182" y="10162"/>
                </a:cubicBezTo>
                <a:cubicBezTo>
                  <a:pt x="85240" y="10229"/>
                  <a:pt x="85318" y="10287"/>
                  <a:pt x="85395" y="10326"/>
                </a:cubicBezTo>
                <a:cubicBezTo>
                  <a:pt x="85347" y="10413"/>
                  <a:pt x="85279" y="10481"/>
                  <a:pt x="85192" y="10529"/>
                </a:cubicBezTo>
                <a:cubicBezTo>
                  <a:pt x="85172" y="10539"/>
                  <a:pt x="85172" y="10558"/>
                  <a:pt x="85192" y="10568"/>
                </a:cubicBezTo>
                <a:cubicBezTo>
                  <a:pt x="85250" y="10587"/>
                  <a:pt x="85308" y="10597"/>
                  <a:pt x="85366" y="10597"/>
                </a:cubicBezTo>
                <a:cubicBezTo>
                  <a:pt x="85211" y="10849"/>
                  <a:pt x="84969" y="11033"/>
                  <a:pt x="84679" y="11100"/>
                </a:cubicBezTo>
                <a:cubicBezTo>
                  <a:pt x="84660" y="11110"/>
                  <a:pt x="84660" y="11129"/>
                  <a:pt x="84669" y="11149"/>
                </a:cubicBezTo>
                <a:cubicBezTo>
                  <a:pt x="84795" y="11284"/>
                  <a:pt x="84950" y="11391"/>
                  <a:pt x="85124" y="11458"/>
                </a:cubicBezTo>
                <a:cubicBezTo>
                  <a:pt x="84989" y="11652"/>
                  <a:pt x="84824" y="11836"/>
                  <a:pt x="84630" y="11981"/>
                </a:cubicBezTo>
                <a:cubicBezTo>
                  <a:pt x="84621" y="11991"/>
                  <a:pt x="84621" y="12000"/>
                  <a:pt x="84630" y="12010"/>
                </a:cubicBezTo>
                <a:cubicBezTo>
                  <a:pt x="84689" y="12078"/>
                  <a:pt x="84766" y="12136"/>
                  <a:pt x="84853" y="12165"/>
                </a:cubicBezTo>
                <a:cubicBezTo>
                  <a:pt x="84843" y="12184"/>
                  <a:pt x="84824" y="12204"/>
                  <a:pt x="84814" y="12223"/>
                </a:cubicBezTo>
                <a:cubicBezTo>
                  <a:pt x="84708" y="12136"/>
                  <a:pt x="84621" y="12039"/>
                  <a:pt x="84543" y="11923"/>
                </a:cubicBezTo>
                <a:cubicBezTo>
                  <a:pt x="84601" y="11913"/>
                  <a:pt x="84650" y="11894"/>
                  <a:pt x="84689" y="11875"/>
                </a:cubicBezTo>
                <a:cubicBezTo>
                  <a:pt x="84698" y="11865"/>
                  <a:pt x="84698" y="11845"/>
                  <a:pt x="84689" y="11845"/>
                </a:cubicBezTo>
                <a:cubicBezTo>
                  <a:pt x="84582" y="11778"/>
                  <a:pt x="84485" y="11691"/>
                  <a:pt x="84427" y="11584"/>
                </a:cubicBezTo>
                <a:cubicBezTo>
                  <a:pt x="84485" y="11565"/>
                  <a:pt x="84543" y="11536"/>
                  <a:pt x="84592" y="11507"/>
                </a:cubicBezTo>
                <a:cubicBezTo>
                  <a:pt x="84601" y="11497"/>
                  <a:pt x="84601" y="11487"/>
                  <a:pt x="84592" y="11478"/>
                </a:cubicBezTo>
                <a:cubicBezTo>
                  <a:pt x="84466" y="11371"/>
                  <a:pt x="84369" y="11226"/>
                  <a:pt x="84321" y="11071"/>
                </a:cubicBezTo>
                <a:lnTo>
                  <a:pt x="84321" y="11071"/>
                </a:lnTo>
                <a:cubicBezTo>
                  <a:pt x="84345" y="11075"/>
                  <a:pt x="84369" y="11078"/>
                  <a:pt x="84392" y="11078"/>
                </a:cubicBezTo>
                <a:cubicBezTo>
                  <a:pt x="84425" y="11078"/>
                  <a:pt x="84457" y="11073"/>
                  <a:pt x="84485" y="11062"/>
                </a:cubicBezTo>
                <a:cubicBezTo>
                  <a:pt x="84505" y="11052"/>
                  <a:pt x="84505" y="11033"/>
                  <a:pt x="84485" y="11023"/>
                </a:cubicBezTo>
                <a:cubicBezTo>
                  <a:pt x="84379" y="10945"/>
                  <a:pt x="84301" y="10829"/>
                  <a:pt x="84272" y="10704"/>
                </a:cubicBezTo>
                <a:cubicBezTo>
                  <a:pt x="84379" y="10694"/>
                  <a:pt x="84476" y="10665"/>
                  <a:pt x="84572" y="10616"/>
                </a:cubicBezTo>
                <a:cubicBezTo>
                  <a:pt x="84582" y="10607"/>
                  <a:pt x="84582" y="10587"/>
                  <a:pt x="84572" y="10587"/>
                </a:cubicBezTo>
                <a:cubicBezTo>
                  <a:pt x="84456" y="10549"/>
                  <a:pt x="84359" y="10481"/>
                  <a:pt x="84292" y="10384"/>
                </a:cubicBezTo>
                <a:cubicBezTo>
                  <a:pt x="84369" y="10374"/>
                  <a:pt x="84456" y="10355"/>
                  <a:pt x="84524" y="10307"/>
                </a:cubicBezTo>
                <a:cubicBezTo>
                  <a:pt x="84534" y="10297"/>
                  <a:pt x="84534" y="10278"/>
                  <a:pt x="84524" y="10268"/>
                </a:cubicBezTo>
                <a:cubicBezTo>
                  <a:pt x="84350" y="10210"/>
                  <a:pt x="84214" y="10104"/>
                  <a:pt x="84118" y="9958"/>
                </a:cubicBezTo>
                <a:cubicBezTo>
                  <a:pt x="84195" y="9939"/>
                  <a:pt x="84272" y="9920"/>
                  <a:pt x="84340" y="9881"/>
                </a:cubicBezTo>
                <a:cubicBezTo>
                  <a:pt x="84359" y="9871"/>
                  <a:pt x="84350" y="9852"/>
                  <a:pt x="84340" y="9842"/>
                </a:cubicBezTo>
                <a:cubicBezTo>
                  <a:pt x="84156" y="9755"/>
                  <a:pt x="83992" y="9620"/>
                  <a:pt x="83876" y="9445"/>
                </a:cubicBezTo>
                <a:lnTo>
                  <a:pt x="83876" y="9445"/>
                </a:lnTo>
                <a:cubicBezTo>
                  <a:pt x="83894" y="9448"/>
                  <a:pt x="83912" y="9449"/>
                  <a:pt x="83930" y="9449"/>
                </a:cubicBezTo>
                <a:cubicBezTo>
                  <a:pt x="83979" y="9449"/>
                  <a:pt x="84027" y="9440"/>
                  <a:pt x="84069" y="9426"/>
                </a:cubicBezTo>
                <a:cubicBezTo>
                  <a:pt x="84079" y="9416"/>
                  <a:pt x="84079" y="9397"/>
                  <a:pt x="84069" y="9387"/>
                </a:cubicBezTo>
                <a:cubicBezTo>
                  <a:pt x="83924" y="9300"/>
                  <a:pt x="83827" y="9155"/>
                  <a:pt x="83789" y="8991"/>
                </a:cubicBezTo>
                <a:cubicBezTo>
                  <a:pt x="83808" y="8981"/>
                  <a:pt x="83837" y="8962"/>
                  <a:pt x="83856" y="8942"/>
                </a:cubicBezTo>
                <a:cubicBezTo>
                  <a:pt x="83856" y="8942"/>
                  <a:pt x="83866" y="8933"/>
                  <a:pt x="83856" y="8923"/>
                </a:cubicBezTo>
                <a:cubicBezTo>
                  <a:pt x="83779" y="8816"/>
                  <a:pt x="83711" y="8700"/>
                  <a:pt x="83653" y="8574"/>
                </a:cubicBezTo>
                <a:cubicBezTo>
                  <a:pt x="83653" y="8545"/>
                  <a:pt x="83643" y="8526"/>
                  <a:pt x="83634" y="8497"/>
                </a:cubicBezTo>
                <a:cubicBezTo>
                  <a:pt x="83605" y="8400"/>
                  <a:pt x="83605" y="8265"/>
                  <a:pt x="83547" y="8187"/>
                </a:cubicBezTo>
                <a:cubicBezTo>
                  <a:pt x="83541" y="8181"/>
                  <a:pt x="83535" y="8179"/>
                  <a:pt x="83529" y="8179"/>
                </a:cubicBezTo>
                <a:cubicBezTo>
                  <a:pt x="83517" y="8179"/>
                  <a:pt x="83508" y="8190"/>
                  <a:pt x="83508" y="8197"/>
                </a:cubicBezTo>
                <a:cubicBezTo>
                  <a:pt x="83479" y="8284"/>
                  <a:pt x="83450" y="8381"/>
                  <a:pt x="83440" y="8478"/>
                </a:cubicBezTo>
                <a:cubicBezTo>
                  <a:pt x="83392" y="8613"/>
                  <a:pt x="83295" y="8729"/>
                  <a:pt x="83179" y="8826"/>
                </a:cubicBezTo>
                <a:cubicBezTo>
                  <a:pt x="83179" y="8826"/>
                  <a:pt x="83179" y="8836"/>
                  <a:pt x="83179" y="8845"/>
                </a:cubicBezTo>
                <a:cubicBezTo>
                  <a:pt x="83218" y="8874"/>
                  <a:pt x="83247" y="8894"/>
                  <a:pt x="83285" y="8913"/>
                </a:cubicBezTo>
                <a:cubicBezTo>
                  <a:pt x="83218" y="8991"/>
                  <a:pt x="83130" y="9049"/>
                  <a:pt x="83034" y="9078"/>
                </a:cubicBezTo>
                <a:cubicBezTo>
                  <a:pt x="83014" y="9087"/>
                  <a:pt x="83005" y="9107"/>
                  <a:pt x="83014" y="9126"/>
                </a:cubicBezTo>
                <a:cubicBezTo>
                  <a:pt x="83082" y="9184"/>
                  <a:pt x="83159" y="9223"/>
                  <a:pt x="83247" y="9242"/>
                </a:cubicBezTo>
                <a:cubicBezTo>
                  <a:pt x="83140" y="9416"/>
                  <a:pt x="82976" y="9542"/>
                  <a:pt x="82782" y="9591"/>
                </a:cubicBezTo>
                <a:cubicBezTo>
                  <a:pt x="82753" y="9600"/>
                  <a:pt x="82743" y="9629"/>
                  <a:pt x="82763" y="9649"/>
                </a:cubicBezTo>
                <a:cubicBezTo>
                  <a:pt x="82850" y="9722"/>
                  <a:pt x="82960" y="9756"/>
                  <a:pt x="83071" y="9756"/>
                </a:cubicBezTo>
                <a:cubicBezTo>
                  <a:pt x="83107" y="9756"/>
                  <a:pt x="83143" y="9753"/>
                  <a:pt x="83179" y="9745"/>
                </a:cubicBezTo>
                <a:lnTo>
                  <a:pt x="83179" y="9745"/>
                </a:lnTo>
                <a:cubicBezTo>
                  <a:pt x="83043" y="9939"/>
                  <a:pt x="82850" y="10094"/>
                  <a:pt x="82637" y="10181"/>
                </a:cubicBezTo>
                <a:cubicBezTo>
                  <a:pt x="82608" y="10181"/>
                  <a:pt x="82598" y="10220"/>
                  <a:pt x="82627" y="10239"/>
                </a:cubicBezTo>
                <a:cubicBezTo>
                  <a:pt x="82734" y="10307"/>
                  <a:pt x="82859" y="10355"/>
                  <a:pt x="82985" y="10355"/>
                </a:cubicBezTo>
                <a:cubicBezTo>
                  <a:pt x="82879" y="10481"/>
                  <a:pt x="82734" y="10568"/>
                  <a:pt x="82569" y="10607"/>
                </a:cubicBezTo>
                <a:cubicBezTo>
                  <a:pt x="82550" y="10607"/>
                  <a:pt x="82540" y="10636"/>
                  <a:pt x="82550" y="10655"/>
                </a:cubicBezTo>
                <a:cubicBezTo>
                  <a:pt x="82656" y="10742"/>
                  <a:pt x="82782" y="10800"/>
                  <a:pt x="82918" y="10810"/>
                </a:cubicBezTo>
                <a:cubicBezTo>
                  <a:pt x="82743" y="10945"/>
                  <a:pt x="82540" y="11033"/>
                  <a:pt x="82327" y="11062"/>
                </a:cubicBezTo>
                <a:cubicBezTo>
                  <a:pt x="82308" y="11071"/>
                  <a:pt x="82298" y="11091"/>
                  <a:pt x="82318" y="11110"/>
                </a:cubicBezTo>
                <a:cubicBezTo>
                  <a:pt x="82434" y="11216"/>
                  <a:pt x="82579" y="11294"/>
                  <a:pt x="82734" y="11323"/>
                </a:cubicBezTo>
                <a:cubicBezTo>
                  <a:pt x="82695" y="11391"/>
                  <a:pt x="82627" y="11429"/>
                  <a:pt x="82550" y="11439"/>
                </a:cubicBezTo>
                <a:cubicBezTo>
                  <a:pt x="82540" y="11439"/>
                  <a:pt x="82521" y="11458"/>
                  <a:pt x="82540" y="11468"/>
                </a:cubicBezTo>
                <a:cubicBezTo>
                  <a:pt x="82588" y="11516"/>
                  <a:pt x="82656" y="11545"/>
                  <a:pt x="82734" y="11555"/>
                </a:cubicBezTo>
                <a:cubicBezTo>
                  <a:pt x="82608" y="11758"/>
                  <a:pt x="82443" y="11923"/>
                  <a:pt x="82240" y="12058"/>
                </a:cubicBezTo>
                <a:cubicBezTo>
                  <a:pt x="82163" y="12020"/>
                  <a:pt x="82085" y="11971"/>
                  <a:pt x="82037" y="11904"/>
                </a:cubicBezTo>
                <a:cubicBezTo>
                  <a:pt x="82124" y="11875"/>
                  <a:pt x="82201" y="11836"/>
                  <a:pt x="82279" y="11787"/>
                </a:cubicBezTo>
                <a:cubicBezTo>
                  <a:pt x="82288" y="11778"/>
                  <a:pt x="82288" y="11758"/>
                  <a:pt x="82279" y="11758"/>
                </a:cubicBezTo>
                <a:cubicBezTo>
                  <a:pt x="81988" y="11671"/>
                  <a:pt x="81892" y="11439"/>
                  <a:pt x="81805" y="11197"/>
                </a:cubicBezTo>
                <a:lnTo>
                  <a:pt x="81805" y="11197"/>
                </a:lnTo>
                <a:cubicBezTo>
                  <a:pt x="81857" y="11219"/>
                  <a:pt x="81911" y="11229"/>
                  <a:pt x="81966" y="11229"/>
                </a:cubicBezTo>
                <a:cubicBezTo>
                  <a:pt x="82032" y="11229"/>
                  <a:pt x="82099" y="11214"/>
                  <a:pt x="82163" y="11187"/>
                </a:cubicBezTo>
                <a:cubicBezTo>
                  <a:pt x="82182" y="11178"/>
                  <a:pt x="82182" y="11149"/>
                  <a:pt x="82163" y="11149"/>
                </a:cubicBezTo>
                <a:cubicBezTo>
                  <a:pt x="82076" y="11129"/>
                  <a:pt x="81988" y="11091"/>
                  <a:pt x="81921" y="11033"/>
                </a:cubicBezTo>
                <a:cubicBezTo>
                  <a:pt x="81988" y="11023"/>
                  <a:pt x="82047" y="10994"/>
                  <a:pt x="82105" y="10975"/>
                </a:cubicBezTo>
                <a:cubicBezTo>
                  <a:pt x="82124" y="10975"/>
                  <a:pt x="82124" y="10945"/>
                  <a:pt x="82105" y="10945"/>
                </a:cubicBezTo>
                <a:cubicBezTo>
                  <a:pt x="81747" y="10829"/>
                  <a:pt x="81650" y="10539"/>
                  <a:pt x="81534" y="10239"/>
                </a:cubicBezTo>
                <a:cubicBezTo>
                  <a:pt x="81650" y="10239"/>
                  <a:pt x="81756" y="10210"/>
                  <a:pt x="81853" y="10152"/>
                </a:cubicBezTo>
                <a:cubicBezTo>
                  <a:pt x="81863" y="10152"/>
                  <a:pt x="81863" y="10123"/>
                  <a:pt x="81853" y="10123"/>
                </a:cubicBezTo>
                <a:cubicBezTo>
                  <a:pt x="81679" y="10084"/>
                  <a:pt x="81543" y="9958"/>
                  <a:pt x="81466" y="9804"/>
                </a:cubicBezTo>
                <a:lnTo>
                  <a:pt x="81466" y="9804"/>
                </a:lnTo>
                <a:cubicBezTo>
                  <a:pt x="81505" y="9818"/>
                  <a:pt x="81546" y="9825"/>
                  <a:pt x="81587" y="9825"/>
                </a:cubicBezTo>
                <a:cubicBezTo>
                  <a:pt x="81628" y="9825"/>
                  <a:pt x="81669" y="9818"/>
                  <a:pt x="81708" y="9804"/>
                </a:cubicBezTo>
                <a:cubicBezTo>
                  <a:pt x="81727" y="9804"/>
                  <a:pt x="81737" y="9774"/>
                  <a:pt x="81718" y="9765"/>
                </a:cubicBezTo>
                <a:cubicBezTo>
                  <a:pt x="81640" y="9726"/>
                  <a:pt x="81572" y="9678"/>
                  <a:pt x="81524" y="9620"/>
                </a:cubicBezTo>
                <a:lnTo>
                  <a:pt x="81524" y="9620"/>
                </a:lnTo>
                <a:cubicBezTo>
                  <a:pt x="81601" y="9629"/>
                  <a:pt x="81688" y="9629"/>
                  <a:pt x="81776" y="9629"/>
                </a:cubicBezTo>
                <a:cubicBezTo>
                  <a:pt x="81795" y="9629"/>
                  <a:pt x="81805" y="9600"/>
                  <a:pt x="81785" y="9591"/>
                </a:cubicBezTo>
                <a:cubicBezTo>
                  <a:pt x="81505" y="9436"/>
                  <a:pt x="81282" y="9194"/>
                  <a:pt x="81147" y="8904"/>
                </a:cubicBezTo>
                <a:lnTo>
                  <a:pt x="81147" y="8904"/>
                </a:lnTo>
                <a:cubicBezTo>
                  <a:pt x="81238" y="8949"/>
                  <a:pt x="81342" y="8977"/>
                  <a:pt x="81444" y="8977"/>
                </a:cubicBezTo>
                <a:cubicBezTo>
                  <a:pt x="81471" y="8977"/>
                  <a:pt x="81498" y="8975"/>
                  <a:pt x="81524" y="8971"/>
                </a:cubicBezTo>
                <a:lnTo>
                  <a:pt x="81534" y="8971"/>
                </a:lnTo>
                <a:cubicBezTo>
                  <a:pt x="81553" y="8971"/>
                  <a:pt x="81543" y="8942"/>
                  <a:pt x="81524" y="8933"/>
                </a:cubicBezTo>
                <a:cubicBezTo>
                  <a:pt x="81253" y="8787"/>
                  <a:pt x="81059" y="8545"/>
                  <a:pt x="80972" y="8255"/>
                </a:cubicBezTo>
                <a:lnTo>
                  <a:pt x="80972" y="8255"/>
                </a:lnTo>
                <a:cubicBezTo>
                  <a:pt x="81030" y="8291"/>
                  <a:pt x="81093" y="8311"/>
                  <a:pt x="81161" y="8311"/>
                </a:cubicBezTo>
                <a:cubicBezTo>
                  <a:pt x="81184" y="8311"/>
                  <a:pt x="81209" y="8309"/>
                  <a:pt x="81234" y="8303"/>
                </a:cubicBezTo>
                <a:cubicBezTo>
                  <a:pt x="81253" y="8294"/>
                  <a:pt x="81253" y="8274"/>
                  <a:pt x="81234" y="8265"/>
                </a:cubicBezTo>
                <a:cubicBezTo>
                  <a:pt x="81118" y="8216"/>
                  <a:pt x="81021" y="8120"/>
                  <a:pt x="80963" y="8003"/>
                </a:cubicBezTo>
                <a:lnTo>
                  <a:pt x="80963" y="8003"/>
                </a:lnTo>
                <a:cubicBezTo>
                  <a:pt x="80987" y="8008"/>
                  <a:pt x="81011" y="8011"/>
                  <a:pt x="81035" y="8011"/>
                </a:cubicBezTo>
                <a:cubicBezTo>
                  <a:pt x="81059" y="8011"/>
                  <a:pt x="81084" y="8008"/>
                  <a:pt x="81108" y="8003"/>
                </a:cubicBezTo>
                <a:cubicBezTo>
                  <a:pt x="81127" y="7994"/>
                  <a:pt x="81127" y="7974"/>
                  <a:pt x="81108" y="7965"/>
                </a:cubicBezTo>
                <a:cubicBezTo>
                  <a:pt x="80924" y="7820"/>
                  <a:pt x="80808" y="7607"/>
                  <a:pt x="80798" y="7374"/>
                </a:cubicBezTo>
                <a:cubicBezTo>
                  <a:pt x="80787" y="7212"/>
                  <a:pt x="80752" y="7143"/>
                  <a:pt x="80713" y="7143"/>
                </a:cubicBezTo>
                <a:cubicBezTo>
                  <a:pt x="80683" y="7143"/>
                  <a:pt x="80650" y="7186"/>
                  <a:pt x="80624" y="7258"/>
                </a:cubicBezTo>
                <a:cubicBezTo>
                  <a:pt x="80547" y="7549"/>
                  <a:pt x="80401" y="7810"/>
                  <a:pt x="80198" y="8042"/>
                </a:cubicBezTo>
                <a:cubicBezTo>
                  <a:pt x="80188" y="8052"/>
                  <a:pt x="80198" y="8071"/>
                  <a:pt x="80217" y="8081"/>
                </a:cubicBezTo>
                <a:cubicBezTo>
                  <a:pt x="80259" y="8088"/>
                  <a:pt x="80300" y="8095"/>
                  <a:pt x="80341" y="8095"/>
                </a:cubicBezTo>
                <a:cubicBezTo>
                  <a:pt x="80358" y="8095"/>
                  <a:pt x="80375" y="8093"/>
                  <a:pt x="80392" y="8091"/>
                </a:cubicBezTo>
                <a:lnTo>
                  <a:pt x="80392" y="8091"/>
                </a:lnTo>
                <a:cubicBezTo>
                  <a:pt x="80353" y="8197"/>
                  <a:pt x="80276" y="8274"/>
                  <a:pt x="80179" y="8313"/>
                </a:cubicBezTo>
                <a:cubicBezTo>
                  <a:pt x="80169" y="8313"/>
                  <a:pt x="80159" y="8352"/>
                  <a:pt x="80179" y="8352"/>
                </a:cubicBezTo>
                <a:cubicBezTo>
                  <a:pt x="80203" y="8356"/>
                  <a:pt x="80227" y="8358"/>
                  <a:pt x="80251" y="8358"/>
                </a:cubicBezTo>
                <a:cubicBezTo>
                  <a:pt x="80285" y="8358"/>
                  <a:pt x="80319" y="8354"/>
                  <a:pt x="80353" y="8342"/>
                </a:cubicBezTo>
                <a:lnTo>
                  <a:pt x="80353" y="8342"/>
                </a:lnTo>
                <a:cubicBezTo>
                  <a:pt x="80227" y="8613"/>
                  <a:pt x="80063" y="8855"/>
                  <a:pt x="79859" y="9068"/>
                </a:cubicBezTo>
                <a:cubicBezTo>
                  <a:pt x="79850" y="9087"/>
                  <a:pt x="79850" y="9107"/>
                  <a:pt x="79869" y="9107"/>
                </a:cubicBezTo>
                <a:cubicBezTo>
                  <a:pt x="79956" y="9126"/>
                  <a:pt x="80043" y="9136"/>
                  <a:pt x="80121" y="9145"/>
                </a:cubicBezTo>
                <a:cubicBezTo>
                  <a:pt x="80014" y="9339"/>
                  <a:pt x="79830" y="9494"/>
                  <a:pt x="79608" y="9571"/>
                </a:cubicBezTo>
                <a:cubicBezTo>
                  <a:pt x="79598" y="9581"/>
                  <a:pt x="79598" y="9600"/>
                  <a:pt x="79608" y="9610"/>
                </a:cubicBezTo>
                <a:cubicBezTo>
                  <a:pt x="79685" y="9678"/>
                  <a:pt x="79782" y="9726"/>
                  <a:pt x="79879" y="9765"/>
                </a:cubicBezTo>
                <a:cubicBezTo>
                  <a:pt x="79821" y="9784"/>
                  <a:pt x="79772" y="9804"/>
                  <a:pt x="79714" y="9823"/>
                </a:cubicBezTo>
                <a:cubicBezTo>
                  <a:pt x="79695" y="9823"/>
                  <a:pt x="79695" y="9842"/>
                  <a:pt x="79705" y="9852"/>
                </a:cubicBezTo>
                <a:cubicBezTo>
                  <a:pt x="79772" y="9920"/>
                  <a:pt x="79840" y="9968"/>
                  <a:pt x="79917" y="10007"/>
                </a:cubicBezTo>
                <a:cubicBezTo>
                  <a:pt x="79840" y="10278"/>
                  <a:pt x="79714" y="10607"/>
                  <a:pt x="79424" y="10645"/>
                </a:cubicBezTo>
                <a:cubicBezTo>
                  <a:pt x="79395" y="10645"/>
                  <a:pt x="79385" y="10675"/>
                  <a:pt x="79405" y="10694"/>
                </a:cubicBezTo>
                <a:cubicBezTo>
                  <a:pt x="79501" y="10762"/>
                  <a:pt x="79617" y="10810"/>
                  <a:pt x="79734" y="10839"/>
                </a:cubicBezTo>
                <a:cubicBezTo>
                  <a:pt x="79647" y="10984"/>
                  <a:pt x="79530" y="11110"/>
                  <a:pt x="79385" y="11197"/>
                </a:cubicBezTo>
                <a:cubicBezTo>
                  <a:pt x="79337" y="11168"/>
                  <a:pt x="79298" y="11139"/>
                  <a:pt x="79259" y="11100"/>
                </a:cubicBezTo>
                <a:cubicBezTo>
                  <a:pt x="79347" y="11042"/>
                  <a:pt x="79424" y="10975"/>
                  <a:pt x="79492" y="10907"/>
                </a:cubicBezTo>
                <a:cubicBezTo>
                  <a:pt x="79511" y="10887"/>
                  <a:pt x="79501" y="10858"/>
                  <a:pt x="79482" y="10858"/>
                </a:cubicBezTo>
                <a:cubicBezTo>
                  <a:pt x="79250" y="10762"/>
                  <a:pt x="79066" y="10539"/>
                  <a:pt x="78930" y="10336"/>
                </a:cubicBezTo>
                <a:cubicBezTo>
                  <a:pt x="78882" y="10258"/>
                  <a:pt x="78834" y="10181"/>
                  <a:pt x="78795" y="10104"/>
                </a:cubicBezTo>
                <a:lnTo>
                  <a:pt x="78795" y="10104"/>
                </a:lnTo>
                <a:cubicBezTo>
                  <a:pt x="78833" y="10117"/>
                  <a:pt x="78870" y="10124"/>
                  <a:pt x="78907" y="10124"/>
                </a:cubicBezTo>
                <a:cubicBezTo>
                  <a:pt x="78974" y="10124"/>
                  <a:pt x="79039" y="10102"/>
                  <a:pt x="79095" y="10065"/>
                </a:cubicBezTo>
                <a:cubicBezTo>
                  <a:pt x="79114" y="10065"/>
                  <a:pt x="79114" y="10036"/>
                  <a:pt x="79095" y="10026"/>
                </a:cubicBezTo>
                <a:cubicBezTo>
                  <a:pt x="78969" y="9978"/>
                  <a:pt x="78872" y="9891"/>
                  <a:pt x="78805" y="9765"/>
                </a:cubicBezTo>
                <a:cubicBezTo>
                  <a:pt x="78901" y="9755"/>
                  <a:pt x="78988" y="9707"/>
                  <a:pt x="79047" y="9639"/>
                </a:cubicBezTo>
                <a:cubicBezTo>
                  <a:pt x="79056" y="9629"/>
                  <a:pt x="79056" y="9610"/>
                  <a:pt x="79047" y="9600"/>
                </a:cubicBezTo>
                <a:cubicBezTo>
                  <a:pt x="78737" y="9397"/>
                  <a:pt x="78572" y="9087"/>
                  <a:pt x="78446" y="8768"/>
                </a:cubicBezTo>
                <a:cubicBezTo>
                  <a:pt x="78582" y="8758"/>
                  <a:pt x="78717" y="8710"/>
                  <a:pt x="78834" y="8623"/>
                </a:cubicBezTo>
                <a:cubicBezTo>
                  <a:pt x="78843" y="8604"/>
                  <a:pt x="78834" y="8574"/>
                  <a:pt x="78814" y="8574"/>
                </a:cubicBezTo>
                <a:cubicBezTo>
                  <a:pt x="78801" y="8576"/>
                  <a:pt x="78787" y="8577"/>
                  <a:pt x="78773" y="8577"/>
                </a:cubicBezTo>
                <a:cubicBezTo>
                  <a:pt x="78710" y="8577"/>
                  <a:pt x="78647" y="8560"/>
                  <a:pt x="78592" y="8536"/>
                </a:cubicBezTo>
                <a:cubicBezTo>
                  <a:pt x="78698" y="8478"/>
                  <a:pt x="78785" y="8391"/>
                  <a:pt x="78853" y="8294"/>
                </a:cubicBezTo>
                <a:cubicBezTo>
                  <a:pt x="78863" y="8274"/>
                  <a:pt x="78853" y="8255"/>
                  <a:pt x="78834" y="8255"/>
                </a:cubicBezTo>
                <a:cubicBezTo>
                  <a:pt x="78485" y="8187"/>
                  <a:pt x="78301" y="7829"/>
                  <a:pt x="78156" y="7510"/>
                </a:cubicBezTo>
                <a:lnTo>
                  <a:pt x="78156" y="7510"/>
                </a:lnTo>
                <a:cubicBezTo>
                  <a:pt x="78203" y="7519"/>
                  <a:pt x="78248" y="7523"/>
                  <a:pt x="78293" y="7523"/>
                </a:cubicBezTo>
                <a:cubicBezTo>
                  <a:pt x="78397" y="7523"/>
                  <a:pt x="78497" y="7499"/>
                  <a:pt x="78592" y="7452"/>
                </a:cubicBezTo>
                <a:cubicBezTo>
                  <a:pt x="78611" y="7442"/>
                  <a:pt x="78601" y="7413"/>
                  <a:pt x="78582" y="7403"/>
                </a:cubicBezTo>
                <a:cubicBezTo>
                  <a:pt x="78427" y="7394"/>
                  <a:pt x="78292" y="7297"/>
                  <a:pt x="78214" y="7162"/>
                </a:cubicBezTo>
                <a:cubicBezTo>
                  <a:pt x="78321" y="7142"/>
                  <a:pt x="78417" y="7103"/>
                  <a:pt x="78505" y="7045"/>
                </a:cubicBezTo>
                <a:cubicBezTo>
                  <a:pt x="78534" y="7036"/>
                  <a:pt x="78534" y="6987"/>
                  <a:pt x="78495" y="6978"/>
                </a:cubicBezTo>
                <a:cubicBezTo>
                  <a:pt x="78205" y="6920"/>
                  <a:pt x="78050" y="6697"/>
                  <a:pt x="77934" y="6445"/>
                </a:cubicBezTo>
                <a:lnTo>
                  <a:pt x="77934" y="6445"/>
                </a:lnTo>
                <a:cubicBezTo>
                  <a:pt x="77965" y="6456"/>
                  <a:pt x="77997" y="6461"/>
                  <a:pt x="78029" y="6461"/>
                </a:cubicBezTo>
                <a:cubicBezTo>
                  <a:pt x="78086" y="6461"/>
                  <a:pt x="78142" y="6444"/>
                  <a:pt x="78185" y="6407"/>
                </a:cubicBezTo>
                <a:cubicBezTo>
                  <a:pt x="78195" y="6397"/>
                  <a:pt x="78195" y="6378"/>
                  <a:pt x="78185" y="6378"/>
                </a:cubicBezTo>
                <a:cubicBezTo>
                  <a:pt x="78117" y="6329"/>
                  <a:pt x="78050" y="6281"/>
                  <a:pt x="77982" y="6223"/>
                </a:cubicBezTo>
                <a:cubicBezTo>
                  <a:pt x="78050" y="6203"/>
                  <a:pt x="78108" y="6174"/>
                  <a:pt x="78166" y="6136"/>
                </a:cubicBezTo>
                <a:cubicBezTo>
                  <a:pt x="78176" y="6126"/>
                  <a:pt x="78176" y="6107"/>
                  <a:pt x="78166" y="6087"/>
                </a:cubicBezTo>
                <a:cubicBezTo>
                  <a:pt x="78059" y="5981"/>
                  <a:pt x="77963" y="5855"/>
                  <a:pt x="77866" y="5720"/>
                </a:cubicBezTo>
                <a:cubicBezTo>
                  <a:pt x="77817" y="5632"/>
                  <a:pt x="77779" y="5526"/>
                  <a:pt x="77750" y="5429"/>
                </a:cubicBezTo>
                <a:cubicBezTo>
                  <a:pt x="77740" y="5400"/>
                  <a:pt x="77711" y="5265"/>
                  <a:pt x="77692" y="5149"/>
                </a:cubicBezTo>
                <a:cubicBezTo>
                  <a:pt x="77662" y="4985"/>
                  <a:pt x="77609" y="4913"/>
                  <a:pt x="77554" y="4913"/>
                </a:cubicBezTo>
                <a:cubicBezTo>
                  <a:pt x="77502" y="4913"/>
                  <a:pt x="77449" y="4977"/>
                  <a:pt x="77411" y="5091"/>
                </a:cubicBezTo>
                <a:cubicBezTo>
                  <a:pt x="77372" y="5216"/>
                  <a:pt x="77334" y="5352"/>
                  <a:pt x="77324" y="5371"/>
                </a:cubicBezTo>
                <a:cubicBezTo>
                  <a:pt x="77246" y="5574"/>
                  <a:pt x="77101" y="5739"/>
                  <a:pt x="76908" y="5836"/>
                </a:cubicBezTo>
                <a:cubicBezTo>
                  <a:pt x="76888" y="5845"/>
                  <a:pt x="76888" y="5874"/>
                  <a:pt x="76908" y="5884"/>
                </a:cubicBezTo>
                <a:cubicBezTo>
                  <a:pt x="76995" y="5971"/>
                  <a:pt x="77121" y="6020"/>
                  <a:pt x="77237" y="6029"/>
                </a:cubicBezTo>
                <a:cubicBezTo>
                  <a:pt x="77140" y="6271"/>
                  <a:pt x="76966" y="6484"/>
                  <a:pt x="76753" y="6649"/>
                </a:cubicBezTo>
                <a:cubicBezTo>
                  <a:pt x="76734" y="6658"/>
                  <a:pt x="76743" y="6687"/>
                  <a:pt x="76753" y="6707"/>
                </a:cubicBezTo>
                <a:cubicBezTo>
                  <a:pt x="76830" y="6745"/>
                  <a:pt x="76898" y="6784"/>
                  <a:pt x="76976" y="6813"/>
                </a:cubicBezTo>
                <a:cubicBezTo>
                  <a:pt x="76898" y="6852"/>
                  <a:pt x="76821" y="6881"/>
                  <a:pt x="76734" y="6891"/>
                </a:cubicBezTo>
                <a:cubicBezTo>
                  <a:pt x="76714" y="6900"/>
                  <a:pt x="76705" y="6929"/>
                  <a:pt x="76724" y="6939"/>
                </a:cubicBezTo>
                <a:cubicBezTo>
                  <a:pt x="76801" y="7026"/>
                  <a:pt x="76898" y="7084"/>
                  <a:pt x="77014" y="7103"/>
                </a:cubicBezTo>
                <a:cubicBezTo>
                  <a:pt x="76850" y="7442"/>
                  <a:pt x="76559" y="7694"/>
                  <a:pt x="76201" y="7820"/>
                </a:cubicBezTo>
                <a:cubicBezTo>
                  <a:pt x="76172" y="7829"/>
                  <a:pt x="76172" y="7858"/>
                  <a:pt x="76182" y="7868"/>
                </a:cubicBezTo>
                <a:cubicBezTo>
                  <a:pt x="76308" y="7984"/>
                  <a:pt x="76472" y="8062"/>
                  <a:pt x="76637" y="8081"/>
                </a:cubicBezTo>
                <a:cubicBezTo>
                  <a:pt x="76559" y="8197"/>
                  <a:pt x="76472" y="8294"/>
                  <a:pt x="76356" y="8371"/>
                </a:cubicBezTo>
                <a:cubicBezTo>
                  <a:pt x="76346" y="8381"/>
                  <a:pt x="76346" y="8400"/>
                  <a:pt x="76356" y="8410"/>
                </a:cubicBezTo>
                <a:cubicBezTo>
                  <a:pt x="76434" y="8487"/>
                  <a:pt x="76511" y="8536"/>
                  <a:pt x="76598" y="8574"/>
                </a:cubicBezTo>
                <a:cubicBezTo>
                  <a:pt x="76569" y="8642"/>
                  <a:pt x="76521" y="8700"/>
                  <a:pt x="76472" y="8749"/>
                </a:cubicBezTo>
                <a:cubicBezTo>
                  <a:pt x="76375" y="8836"/>
                  <a:pt x="76250" y="8884"/>
                  <a:pt x="76124" y="8894"/>
                </a:cubicBezTo>
                <a:cubicBezTo>
                  <a:pt x="76105" y="8904"/>
                  <a:pt x="76105" y="8923"/>
                  <a:pt x="76114" y="8942"/>
                </a:cubicBezTo>
                <a:cubicBezTo>
                  <a:pt x="76201" y="9029"/>
                  <a:pt x="76308" y="9097"/>
                  <a:pt x="76434" y="9136"/>
                </a:cubicBezTo>
                <a:cubicBezTo>
                  <a:pt x="76337" y="9310"/>
                  <a:pt x="76192" y="9455"/>
                  <a:pt x="76008" y="9533"/>
                </a:cubicBezTo>
                <a:cubicBezTo>
                  <a:pt x="75988" y="9542"/>
                  <a:pt x="75988" y="9562"/>
                  <a:pt x="76008" y="9571"/>
                </a:cubicBezTo>
                <a:cubicBezTo>
                  <a:pt x="76085" y="9658"/>
                  <a:pt x="76192" y="9707"/>
                  <a:pt x="76308" y="9726"/>
                </a:cubicBezTo>
                <a:cubicBezTo>
                  <a:pt x="76192" y="10104"/>
                  <a:pt x="75940" y="10423"/>
                  <a:pt x="75601" y="10616"/>
                </a:cubicBezTo>
                <a:cubicBezTo>
                  <a:pt x="75456" y="10491"/>
                  <a:pt x="75340" y="10326"/>
                  <a:pt x="75282" y="10142"/>
                </a:cubicBezTo>
                <a:lnTo>
                  <a:pt x="75282" y="10142"/>
                </a:lnTo>
                <a:cubicBezTo>
                  <a:pt x="75309" y="10149"/>
                  <a:pt x="75336" y="10152"/>
                  <a:pt x="75361" y="10152"/>
                </a:cubicBezTo>
                <a:cubicBezTo>
                  <a:pt x="75407" y="10152"/>
                  <a:pt x="75451" y="10142"/>
                  <a:pt x="75495" y="10123"/>
                </a:cubicBezTo>
                <a:cubicBezTo>
                  <a:pt x="75514" y="10113"/>
                  <a:pt x="75514" y="10094"/>
                  <a:pt x="75495" y="10084"/>
                </a:cubicBezTo>
                <a:cubicBezTo>
                  <a:pt x="75359" y="9987"/>
                  <a:pt x="75263" y="9852"/>
                  <a:pt x="75224" y="9687"/>
                </a:cubicBezTo>
                <a:cubicBezTo>
                  <a:pt x="75350" y="9678"/>
                  <a:pt x="75485" y="9639"/>
                  <a:pt x="75601" y="9581"/>
                </a:cubicBezTo>
                <a:cubicBezTo>
                  <a:pt x="75611" y="9571"/>
                  <a:pt x="75611" y="9552"/>
                  <a:pt x="75601" y="9542"/>
                </a:cubicBezTo>
                <a:cubicBezTo>
                  <a:pt x="75456" y="9494"/>
                  <a:pt x="75340" y="9416"/>
                  <a:pt x="75253" y="9300"/>
                </a:cubicBezTo>
                <a:cubicBezTo>
                  <a:pt x="75350" y="9291"/>
                  <a:pt x="75446" y="9252"/>
                  <a:pt x="75534" y="9194"/>
                </a:cubicBezTo>
                <a:cubicBezTo>
                  <a:pt x="75553" y="9184"/>
                  <a:pt x="75553" y="9165"/>
                  <a:pt x="75534" y="9155"/>
                </a:cubicBezTo>
                <a:cubicBezTo>
                  <a:pt x="75330" y="9087"/>
                  <a:pt x="75156" y="8952"/>
                  <a:pt x="75030" y="8758"/>
                </a:cubicBezTo>
                <a:cubicBezTo>
                  <a:pt x="75137" y="8749"/>
                  <a:pt x="75224" y="8720"/>
                  <a:pt x="75321" y="8671"/>
                </a:cubicBezTo>
                <a:cubicBezTo>
                  <a:pt x="75340" y="8662"/>
                  <a:pt x="75330" y="8633"/>
                  <a:pt x="75311" y="8633"/>
                </a:cubicBezTo>
                <a:cubicBezTo>
                  <a:pt x="75079" y="8516"/>
                  <a:pt x="74875" y="8352"/>
                  <a:pt x="74730" y="8129"/>
                </a:cubicBezTo>
                <a:lnTo>
                  <a:pt x="74730" y="8129"/>
                </a:lnTo>
                <a:cubicBezTo>
                  <a:pt x="74751" y="8132"/>
                  <a:pt x="74772" y="8133"/>
                  <a:pt x="74794" y="8133"/>
                </a:cubicBezTo>
                <a:cubicBezTo>
                  <a:pt x="74854" y="8133"/>
                  <a:pt x="74916" y="8124"/>
                  <a:pt x="74972" y="8110"/>
                </a:cubicBezTo>
                <a:cubicBezTo>
                  <a:pt x="74982" y="8100"/>
                  <a:pt x="74982" y="8071"/>
                  <a:pt x="74972" y="8062"/>
                </a:cubicBezTo>
                <a:cubicBezTo>
                  <a:pt x="74798" y="7955"/>
                  <a:pt x="74672" y="7781"/>
                  <a:pt x="74614" y="7578"/>
                </a:cubicBezTo>
                <a:cubicBezTo>
                  <a:pt x="74653" y="7558"/>
                  <a:pt x="74682" y="7539"/>
                  <a:pt x="74701" y="7510"/>
                </a:cubicBezTo>
                <a:cubicBezTo>
                  <a:pt x="74721" y="7510"/>
                  <a:pt x="74721" y="7491"/>
                  <a:pt x="74711" y="7481"/>
                </a:cubicBezTo>
                <a:cubicBezTo>
                  <a:pt x="74624" y="7345"/>
                  <a:pt x="74537" y="7210"/>
                  <a:pt x="74469" y="7055"/>
                </a:cubicBezTo>
                <a:cubicBezTo>
                  <a:pt x="74459" y="7026"/>
                  <a:pt x="74450" y="6987"/>
                  <a:pt x="74440" y="6958"/>
                </a:cubicBezTo>
                <a:cubicBezTo>
                  <a:pt x="74401" y="6842"/>
                  <a:pt x="74411" y="6668"/>
                  <a:pt x="74334" y="6571"/>
                </a:cubicBezTo>
                <a:cubicBezTo>
                  <a:pt x="74328" y="6566"/>
                  <a:pt x="74322" y="6563"/>
                  <a:pt x="74317" y="6563"/>
                </a:cubicBezTo>
                <a:cubicBezTo>
                  <a:pt x="74304" y="6563"/>
                  <a:pt x="74292" y="6577"/>
                  <a:pt x="74285" y="6591"/>
                </a:cubicBezTo>
                <a:cubicBezTo>
                  <a:pt x="74246" y="6697"/>
                  <a:pt x="74217" y="6813"/>
                  <a:pt x="74208" y="6939"/>
                </a:cubicBezTo>
                <a:cubicBezTo>
                  <a:pt x="74140" y="7103"/>
                  <a:pt x="74024" y="7249"/>
                  <a:pt x="73879" y="7365"/>
                </a:cubicBezTo>
                <a:cubicBezTo>
                  <a:pt x="73869" y="7374"/>
                  <a:pt x="73879" y="7384"/>
                  <a:pt x="73879" y="7394"/>
                </a:cubicBezTo>
                <a:cubicBezTo>
                  <a:pt x="73927" y="7423"/>
                  <a:pt x="73966" y="7452"/>
                  <a:pt x="74014" y="7471"/>
                </a:cubicBezTo>
                <a:cubicBezTo>
                  <a:pt x="73927" y="7568"/>
                  <a:pt x="73821" y="7636"/>
                  <a:pt x="73695" y="7684"/>
                </a:cubicBezTo>
                <a:cubicBezTo>
                  <a:pt x="73675" y="7684"/>
                  <a:pt x="73666" y="7713"/>
                  <a:pt x="73685" y="7733"/>
                </a:cubicBezTo>
                <a:cubicBezTo>
                  <a:pt x="73763" y="7810"/>
                  <a:pt x="73859" y="7868"/>
                  <a:pt x="73966" y="7887"/>
                </a:cubicBezTo>
                <a:cubicBezTo>
                  <a:pt x="73811" y="8081"/>
                  <a:pt x="73656" y="8255"/>
                  <a:pt x="73385" y="8323"/>
                </a:cubicBezTo>
                <a:cubicBezTo>
                  <a:pt x="73356" y="8333"/>
                  <a:pt x="73346" y="8371"/>
                  <a:pt x="73366" y="8391"/>
                </a:cubicBezTo>
                <a:cubicBezTo>
                  <a:pt x="73478" y="8480"/>
                  <a:pt x="73613" y="8530"/>
                  <a:pt x="73753" y="8530"/>
                </a:cubicBezTo>
                <a:cubicBezTo>
                  <a:pt x="73795" y="8530"/>
                  <a:pt x="73837" y="8525"/>
                  <a:pt x="73879" y="8516"/>
                </a:cubicBezTo>
                <a:lnTo>
                  <a:pt x="73879" y="8516"/>
                </a:lnTo>
                <a:cubicBezTo>
                  <a:pt x="73714" y="8758"/>
                  <a:pt x="73472" y="8942"/>
                  <a:pt x="73201" y="9049"/>
                </a:cubicBezTo>
                <a:cubicBezTo>
                  <a:pt x="73172" y="9058"/>
                  <a:pt x="73163" y="9097"/>
                  <a:pt x="73192" y="9116"/>
                </a:cubicBezTo>
                <a:cubicBezTo>
                  <a:pt x="73327" y="9204"/>
                  <a:pt x="73482" y="9262"/>
                  <a:pt x="73646" y="9262"/>
                </a:cubicBezTo>
                <a:cubicBezTo>
                  <a:pt x="73501" y="9416"/>
                  <a:pt x="73327" y="9523"/>
                  <a:pt x="73124" y="9571"/>
                </a:cubicBezTo>
                <a:cubicBezTo>
                  <a:pt x="73095" y="9571"/>
                  <a:pt x="73085" y="9610"/>
                  <a:pt x="73104" y="9629"/>
                </a:cubicBezTo>
                <a:cubicBezTo>
                  <a:pt x="73230" y="9745"/>
                  <a:pt x="73395" y="9813"/>
                  <a:pt x="73559" y="9813"/>
                </a:cubicBezTo>
                <a:cubicBezTo>
                  <a:pt x="73356" y="9987"/>
                  <a:pt x="73095" y="10104"/>
                  <a:pt x="72833" y="10133"/>
                </a:cubicBezTo>
                <a:cubicBezTo>
                  <a:pt x="72824" y="10142"/>
                  <a:pt x="72814" y="10142"/>
                  <a:pt x="72814" y="10152"/>
                </a:cubicBezTo>
                <a:cubicBezTo>
                  <a:pt x="72766" y="10123"/>
                  <a:pt x="72717" y="10104"/>
                  <a:pt x="72679" y="10065"/>
                </a:cubicBezTo>
                <a:cubicBezTo>
                  <a:pt x="72756" y="10045"/>
                  <a:pt x="72833" y="10026"/>
                  <a:pt x="72901" y="9997"/>
                </a:cubicBezTo>
                <a:cubicBezTo>
                  <a:pt x="72930" y="9987"/>
                  <a:pt x="72930" y="9958"/>
                  <a:pt x="72901" y="9949"/>
                </a:cubicBezTo>
                <a:cubicBezTo>
                  <a:pt x="72466" y="9813"/>
                  <a:pt x="72340" y="9445"/>
                  <a:pt x="72195" y="9078"/>
                </a:cubicBezTo>
                <a:cubicBezTo>
                  <a:pt x="72330" y="9068"/>
                  <a:pt x="72466" y="9029"/>
                  <a:pt x="72592" y="8971"/>
                </a:cubicBezTo>
                <a:cubicBezTo>
                  <a:pt x="72611" y="8962"/>
                  <a:pt x="72611" y="8933"/>
                  <a:pt x="72582" y="8923"/>
                </a:cubicBezTo>
                <a:cubicBezTo>
                  <a:pt x="72369" y="8874"/>
                  <a:pt x="72195" y="8729"/>
                  <a:pt x="72098" y="8526"/>
                </a:cubicBezTo>
                <a:lnTo>
                  <a:pt x="72098" y="8526"/>
                </a:lnTo>
                <a:cubicBezTo>
                  <a:pt x="72152" y="8548"/>
                  <a:pt x="72210" y="8560"/>
                  <a:pt x="72267" y="8560"/>
                </a:cubicBezTo>
                <a:cubicBezTo>
                  <a:pt x="72311" y="8560"/>
                  <a:pt x="72356" y="8553"/>
                  <a:pt x="72398" y="8536"/>
                </a:cubicBezTo>
                <a:cubicBezTo>
                  <a:pt x="72427" y="8526"/>
                  <a:pt x="72427" y="8497"/>
                  <a:pt x="72408" y="8487"/>
                </a:cubicBezTo>
                <a:cubicBezTo>
                  <a:pt x="72311" y="8439"/>
                  <a:pt x="72233" y="8381"/>
                  <a:pt x="72166" y="8303"/>
                </a:cubicBezTo>
                <a:lnTo>
                  <a:pt x="72166" y="8303"/>
                </a:lnTo>
                <a:cubicBezTo>
                  <a:pt x="72272" y="8313"/>
                  <a:pt x="72369" y="8323"/>
                  <a:pt x="72475" y="8323"/>
                </a:cubicBezTo>
                <a:cubicBezTo>
                  <a:pt x="72504" y="8323"/>
                  <a:pt x="72514" y="8284"/>
                  <a:pt x="72495" y="8274"/>
                </a:cubicBezTo>
                <a:cubicBezTo>
                  <a:pt x="72137" y="8081"/>
                  <a:pt x="71866" y="7781"/>
                  <a:pt x="71701" y="7413"/>
                </a:cubicBezTo>
                <a:lnTo>
                  <a:pt x="71701" y="7413"/>
                </a:lnTo>
                <a:cubicBezTo>
                  <a:pt x="71817" y="7475"/>
                  <a:pt x="71946" y="7506"/>
                  <a:pt x="72072" y="7506"/>
                </a:cubicBezTo>
                <a:cubicBezTo>
                  <a:pt x="72103" y="7506"/>
                  <a:pt x="72135" y="7504"/>
                  <a:pt x="72166" y="7500"/>
                </a:cubicBezTo>
                <a:lnTo>
                  <a:pt x="72175" y="7500"/>
                </a:lnTo>
                <a:cubicBezTo>
                  <a:pt x="72204" y="7500"/>
                  <a:pt x="72195" y="7462"/>
                  <a:pt x="72166" y="7442"/>
                </a:cubicBezTo>
                <a:cubicBezTo>
                  <a:pt x="71827" y="7268"/>
                  <a:pt x="71585" y="6968"/>
                  <a:pt x="71479" y="6600"/>
                </a:cubicBezTo>
                <a:lnTo>
                  <a:pt x="71479" y="6600"/>
                </a:lnTo>
                <a:cubicBezTo>
                  <a:pt x="71549" y="6643"/>
                  <a:pt x="71631" y="6670"/>
                  <a:pt x="71711" y="6670"/>
                </a:cubicBezTo>
                <a:cubicBezTo>
                  <a:pt x="71740" y="6670"/>
                  <a:pt x="71769" y="6666"/>
                  <a:pt x="71798" y="6658"/>
                </a:cubicBezTo>
                <a:cubicBezTo>
                  <a:pt x="71827" y="6658"/>
                  <a:pt x="71827" y="6620"/>
                  <a:pt x="71808" y="6610"/>
                </a:cubicBezTo>
                <a:cubicBezTo>
                  <a:pt x="71663" y="6542"/>
                  <a:pt x="71546" y="6436"/>
                  <a:pt x="71479" y="6281"/>
                </a:cubicBezTo>
                <a:lnTo>
                  <a:pt x="71479" y="6281"/>
                </a:lnTo>
                <a:cubicBezTo>
                  <a:pt x="71508" y="6291"/>
                  <a:pt x="71537" y="6295"/>
                  <a:pt x="71566" y="6295"/>
                </a:cubicBezTo>
                <a:cubicBezTo>
                  <a:pt x="71595" y="6295"/>
                  <a:pt x="71624" y="6291"/>
                  <a:pt x="71653" y="6281"/>
                </a:cubicBezTo>
                <a:cubicBezTo>
                  <a:pt x="71672" y="6271"/>
                  <a:pt x="71672" y="6242"/>
                  <a:pt x="71653" y="6233"/>
                </a:cubicBezTo>
                <a:cubicBezTo>
                  <a:pt x="71430" y="6058"/>
                  <a:pt x="71285" y="5797"/>
                  <a:pt x="71275" y="5507"/>
                </a:cubicBezTo>
                <a:cubicBezTo>
                  <a:pt x="71259" y="5305"/>
                  <a:pt x="71209" y="5216"/>
                  <a:pt x="71158" y="5216"/>
                </a:cubicBezTo>
                <a:cubicBezTo>
                  <a:pt x="71118" y="5216"/>
                  <a:pt x="71078" y="5269"/>
                  <a:pt x="71053" y="5362"/>
                </a:cubicBezTo>
                <a:cubicBezTo>
                  <a:pt x="70898" y="5942"/>
                  <a:pt x="70646" y="6165"/>
                  <a:pt x="70521" y="6349"/>
                </a:cubicBezTo>
                <a:cubicBezTo>
                  <a:pt x="70511" y="6358"/>
                  <a:pt x="70521" y="6387"/>
                  <a:pt x="70540" y="6387"/>
                </a:cubicBezTo>
                <a:cubicBezTo>
                  <a:pt x="70597" y="6402"/>
                  <a:pt x="70648" y="6410"/>
                  <a:pt x="70702" y="6410"/>
                </a:cubicBezTo>
                <a:cubicBezTo>
                  <a:pt x="70722" y="6410"/>
                  <a:pt x="70742" y="6409"/>
                  <a:pt x="70762" y="6407"/>
                </a:cubicBezTo>
                <a:lnTo>
                  <a:pt x="70762" y="6407"/>
                </a:lnTo>
                <a:cubicBezTo>
                  <a:pt x="70714" y="6533"/>
                  <a:pt x="70627" y="6639"/>
                  <a:pt x="70501" y="6687"/>
                </a:cubicBezTo>
                <a:cubicBezTo>
                  <a:pt x="70482" y="6697"/>
                  <a:pt x="70472" y="6736"/>
                  <a:pt x="70501" y="6736"/>
                </a:cubicBezTo>
                <a:cubicBezTo>
                  <a:pt x="70529" y="6740"/>
                  <a:pt x="70559" y="6742"/>
                  <a:pt x="70589" y="6742"/>
                </a:cubicBezTo>
                <a:cubicBezTo>
                  <a:pt x="70631" y="6742"/>
                  <a:pt x="70674" y="6737"/>
                  <a:pt x="70714" y="6726"/>
                </a:cubicBezTo>
                <a:lnTo>
                  <a:pt x="70714" y="6726"/>
                </a:lnTo>
                <a:cubicBezTo>
                  <a:pt x="70559" y="7065"/>
                  <a:pt x="70356" y="7365"/>
                  <a:pt x="70104" y="7636"/>
                </a:cubicBezTo>
                <a:cubicBezTo>
                  <a:pt x="70085" y="7645"/>
                  <a:pt x="70095" y="7674"/>
                  <a:pt x="70114" y="7684"/>
                </a:cubicBezTo>
                <a:cubicBezTo>
                  <a:pt x="70221" y="7703"/>
                  <a:pt x="70327" y="7713"/>
                  <a:pt x="70433" y="7723"/>
                </a:cubicBezTo>
                <a:cubicBezTo>
                  <a:pt x="70308" y="7974"/>
                  <a:pt x="70046" y="8149"/>
                  <a:pt x="69785" y="8255"/>
                </a:cubicBezTo>
                <a:cubicBezTo>
                  <a:pt x="69775" y="8265"/>
                  <a:pt x="69766" y="8294"/>
                  <a:pt x="69785" y="8303"/>
                </a:cubicBezTo>
                <a:cubicBezTo>
                  <a:pt x="69862" y="8391"/>
                  <a:pt x="69969" y="8449"/>
                  <a:pt x="70075" y="8497"/>
                </a:cubicBezTo>
                <a:cubicBezTo>
                  <a:pt x="70017" y="8526"/>
                  <a:pt x="69950" y="8555"/>
                  <a:pt x="69882" y="8574"/>
                </a:cubicBezTo>
                <a:cubicBezTo>
                  <a:pt x="69853" y="8574"/>
                  <a:pt x="69853" y="8604"/>
                  <a:pt x="69862" y="8623"/>
                </a:cubicBezTo>
                <a:cubicBezTo>
                  <a:pt x="69940" y="8691"/>
                  <a:pt x="70037" y="8758"/>
                  <a:pt x="70133" y="8797"/>
                </a:cubicBezTo>
                <a:cubicBezTo>
                  <a:pt x="70027" y="9145"/>
                  <a:pt x="69882" y="9562"/>
                  <a:pt x="69514" y="9600"/>
                </a:cubicBezTo>
                <a:cubicBezTo>
                  <a:pt x="69475" y="9600"/>
                  <a:pt x="69466" y="9649"/>
                  <a:pt x="69495" y="9668"/>
                </a:cubicBezTo>
                <a:cubicBezTo>
                  <a:pt x="69611" y="9755"/>
                  <a:pt x="69756" y="9813"/>
                  <a:pt x="69901" y="9842"/>
                </a:cubicBezTo>
                <a:cubicBezTo>
                  <a:pt x="69833" y="9968"/>
                  <a:pt x="69746" y="10074"/>
                  <a:pt x="69640" y="10171"/>
                </a:cubicBezTo>
                <a:cubicBezTo>
                  <a:pt x="69466" y="10026"/>
                  <a:pt x="69321" y="9862"/>
                  <a:pt x="69195" y="9668"/>
                </a:cubicBezTo>
                <a:cubicBezTo>
                  <a:pt x="69282" y="9658"/>
                  <a:pt x="69359" y="9620"/>
                  <a:pt x="69437" y="9581"/>
                </a:cubicBezTo>
                <a:cubicBezTo>
                  <a:pt x="69456" y="9571"/>
                  <a:pt x="69456" y="9542"/>
                  <a:pt x="69437" y="9523"/>
                </a:cubicBezTo>
                <a:cubicBezTo>
                  <a:pt x="69243" y="9416"/>
                  <a:pt x="69088" y="9262"/>
                  <a:pt x="68982" y="9068"/>
                </a:cubicBezTo>
                <a:cubicBezTo>
                  <a:pt x="69079" y="9039"/>
                  <a:pt x="69175" y="9000"/>
                  <a:pt x="69272" y="8942"/>
                </a:cubicBezTo>
                <a:cubicBezTo>
                  <a:pt x="69291" y="8933"/>
                  <a:pt x="69291" y="8904"/>
                  <a:pt x="69282" y="8884"/>
                </a:cubicBezTo>
                <a:cubicBezTo>
                  <a:pt x="69050" y="8700"/>
                  <a:pt x="68885" y="8449"/>
                  <a:pt x="68798" y="8178"/>
                </a:cubicBezTo>
                <a:lnTo>
                  <a:pt x="68798" y="8178"/>
                </a:lnTo>
                <a:cubicBezTo>
                  <a:pt x="68822" y="8180"/>
                  <a:pt x="68847" y="8181"/>
                  <a:pt x="68872" y="8181"/>
                </a:cubicBezTo>
                <a:cubicBezTo>
                  <a:pt x="68947" y="8181"/>
                  <a:pt x="69025" y="8170"/>
                  <a:pt x="69098" y="8149"/>
                </a:cubicBezTo>
                <a:cubicBezTo>
                  <a:pt x="69117" y="8139"/>
                  <a:pt x="69117" y="8110"/>
                  <a:pt x="69098" y="8091"/>
                </a:cubicBezTo>
                <a:cubicBezTo>
                  <a:pt x="68914" y="7955"/>
                  <a:pt x="68769" y="7752"/>
                  <a:pt x="68711" y="7520"/>
                </a:cubicBezTo>
                <a:cubicBezTo>
                  <a:pt x="68895" y="7510"/>
                  <a:pt x="69079" y="7462"/>
                  <a:pt x="69243" y="7374"/>
                </a:cubicBezTo>
                <a:cubicBezTo>
                  <a:pt x="69272" y="7355"/>
                  <a:pt x="69262" y="7326"/>
                  <a:pt x="69233" y="7316"/>
                </a:cubicBezTo>
                <a:cubicBezTo>
                  <a:pt x="69040" y="7249"/>
                  <a:pt x="68875" y="7133"/>
                  <a:pt x="68750" y="6968"/>
                </a:cubicBezTo>
                <a:cubicBezTo>
                  <a:pt x="68895" y="6958"/>
                  <a:pt x="69030" y="6900"/>
                  <a:pt x="69146" y="6823"/>
                </a:cubicBezTo>
                <a:cubicBezTo>
                  <a:pt x="69175" y="6803"/>
                  <a:pt x="69166" y="6765"/>
                  <a:pt x="69137" y="6755"/>
                </a:cubicBezTo>
                <a:cubicBezTo>
                  <a:pt x="68846" y="6658"/>
                  <a:pt x="68595" y="6465"/>
                  <a:pt x="68430" y="6203"/>
                </a:cubicBezTo>
                <a:cubicBezTo>
                  <a:pt x="68566" y="6184"/>
                  <a:pt x="68701" y="6145"/>
                  <a:pt x="68827" y="6087"/>
                </a:cubicBezTo>
                <a:cubicBezTo>
                  <a:pt x="68856" y="6068"/>
                  <a:pt x="68846" y="6029"/>
                  <a:pt x="68817" y="6020"/>
                </a:cubicBezTo>
                <a:cubicBezTo>
                  <a:pt x="68488" y="5865"/>
                  <a:pt x="68198" y="5623"/>
                  <a:pt x="67995" y="5313"/>
                </a:cubicBezTo>
                <a:lnTo>
                  <a:pt x="67995" y="5313"/>
                </a:lnTo>
                <a:cubicBezTo>
                  <a:pt x="68026" y="5318"/>
                  <a:pt x="68057" y="5321"/>
                  <a:pt x="68088" y="5321"/>
                </a:cubicBezTo>
                <a:cubicBezTo>
                  <a:pt x="68173" y="5321"/>
                  <a:pt x="68258" y="5303"/>
                  <a:pt x="68343" y="5274"/>
                </a:cubicBezTo>
                <a:cubicBezTo>
                  <a:pt x="68362" y="5265"/>
                  <a:pt x="68372" y="5236"/>
                  <a:pt x="68343" y="5226"/>
                </a:cubicBezTo>
                <a:cubicBezTo>
                  <a:pt x="68072" y="5071"/>
                  <a:pt x="67937" y="4800"/>
                  <a:pt x="67850" y="4520"/>
                </a:cubicBezTo>
                <a:cubicBezTo>
                  <a:pt x="67888" y="4491"/>
                  <a:pt x="67927" y="4462"/>
                  <a:pt x="67966" y="4432"/>
                </a:cubicBezTo>
                <a:cubicBezTo>
                  <a:pt x="67985" y="4423"/>
                  <a:pt x="67985" y="4413"/>
                  <a:pt x="67975" y="4394"/>
                </a:cubicBezTo>
                <a:cubicBezTo>
                  <a:pt x="67840" y="4200"/>
                  <a:pt x="67724" y="3997"/>
                  <a:pt x="67627" y="3784"/>
                </a:cubicBezTo>
                <a:lnTo>
                  <a:pt x="67579" y="3649"/>
                </a:lnTo>
                <a:cubicBezTo>
                  <a:pt x="67530" y="3484"/>
                  <a:pt x="67530" y="3242"/>
                  <a:pt x="67424" y="3107"/>
                </a:cubicBezTo>
                <a:cubicBezTo>
                  <a:pt x="67417" y="3096"/>
                  <a:pt x="67408" y="3092"/>
                  <a:pt x="67400" y="3092"/>
                </a:cubicBezTo>
                <a:cubicBezTo>
                  <a:pt x="67386" y="3092"/>
                  <a:pt x="67372" y="3104"/>
                  <a:pt x="67366" y="3116"/>
                </a:cubicBezTo>
                <a:cubicBezTo>
                  <a:pt x="67308" y="3281"/>
                  <a:pt x="67269" y="3445"/>
                  <a:pt x="67250" y="3620"/>
                </a:cubicBezTo>
                <a:cubicBezTo>
                  <a:pt x="67153" y="3852"/>
                  <a:pt x="66998" y="4065"/>
                  <a:pt x="66795" y="4220"/>
                </a:cubicBezTo>
                <a:cubicBezTo>
                  <a:pt x="66775" y="4229"/>
                  <a:pt x="66775" y="4249"/>
                  <a:pt x="66795" y="4268"/>
                </a:cubicBezTo>
                <a:cubicBezTo>
                  <a:pt x="66853" y="4307"/>
                  <a:pt x="66911" y="4345"/>
                  <a:pt x="66979" y="4374"/>
                </a:cubicBezTo>
                <a:cubicBezTo>
                  <a:pt x="66853" y="4510"/>
                  <a:pt x="66698" y="4616"/>
                  <a:pt x="66524" y="4674"/>
                </a:cubicBezTo>
                <a:cubicBezTo>
                  <a:pt x="66495" y="4684"/>
                  <a:pt x="66475" y="4723"/>
                  <a:pt x="66504" y="4752"/>
                </a:cubicBezTo>
                <a:cubicBezTo>
                  <a:pt x="66611" y="4858"/>
                  <a:pt x="66756" y="4936"/>
                  <a:pt x="66911" y="4974"/>
                </a:cubicBezTo>
                <a:cubicBezTo>
                  <a:pt x="66688" y="5245"/>
                  <a:pt x="66466" y="5497"/>
                  <a:pt x="66079" y="5584"/>
                </a:cubicBezTo>
                <a:cubicBezTo>
                  <a:pt x="66040" y="5594"/>
                  <a:pt x="66020" y="5652"/>
                  <a:pt x="66059" y="5681"/>
                </a:cubicBezTo>
                <a:cubicBezTo>
                  <a:pt x="66193" y="5815"/>
                  <a:pt x="66390" y="5869"/>
                  <a:pt x="66598" y="5869"/>
                </a:cubicBezTo>
                <a:cubicBezTo>
                  <a:pt x="66660" y="5869"/>
                  <a:pt x="66723" y="5864"/>
                  <a:pt x="66785" y="5855"/>
                </a:cubicBezTo>
                <a:lnTo>
                  <a:pt x="66785" y="5855"/>
                </a:lnTo>
                <a:cubicBezTo>
                  <a:pt x="66543" y="6194"/>
                  <a:pt x="66214" y="6455"/>
                  <a:pt x="65827" y="6610"/>
                </a:cubicBezTo>
                <a:cubicBezTo>
                  <a:pt x="65788" y="6620"/>
                  <a:pt x="65779" y="6687"/>
                  <a:pt x="65817" y="6707"/>
                </a:cubicBezTo>
                <a:cubicBezTo>
                  <a:pt x="66001" y="6842"/>
                  <a:pt x="66224" y="6910"/>
                  <a:pt x="66456" y="6920"/>
                </a:cubicBezTo>
                <a:cubicBezTo>
                  <a:pt x="66253" y="7133"/>
                  <a:pt x="66001" y="7278"/>
                  <a:pt x="65711" y="7355"/>
                </a:cubicBezTo>
                <a:cubicBezTo>
                  <a:pt x="65672" y="7365"/>
                  <a:pt x="65662" y="7413"/>
                  <a:pt x="65691" y="7433"/>
                </a:cubicBezTo>
                <a:cubicBezTo>
                  <a:pt x="65866" y="7597"/>
                  <a:pt x="66098" y="7694"/>
                  <a:pt x="66340" y="7703"/>
                </a:cubicBezTo>
                <a:cubicBezTo>
                  <a:pt x="66166" y="7858"/>
                  <a:pt x="65962" y="7965"/>
                  <a:pt x="65750" y="8042"/>
                </a:cubicBezTo>
                <a:cubicBezTo>
                  <a:pt x="65430" y="7800"/>
                  <a:pt x="65295" y="7423"/>
                  <a:pt x="65149" y="7045"/>
                </a:cubicBezTo>
                <a:cubicBezTo>
                  <a:pt x="65333" y="7036"/>
                  <a:pt x="65517" y="6978"/>
                  <a:pt x="65682" y="6900"/>
                </a:cubicBezTo>
                <a:cubicBezTo>
                  <a:pt x="65711" y="6881"/>
                  <a:pt x="65701" y="6842"/>
                  <a:pt x="65682" y="6833"/>
                </a:cubicBezTo>
                <a:cubicBezTo>
                  <a:pt x="65353" y="6765"/>
                  <a:pt x="65169" y="6552"/>
                  <a:pt x="65033" y="6300"/>
                </a:cubicBezTo>
                <a:lnTo>
                  <a:pt x="65033" y="6300"/>
                </a:lnTo>
                <a:cubicBezTo>
                  <a:pt x="65099" y="6331"/>
                  <a:pt x="65170" y="6345"/>
                  <a:pt x="65241" y="6345"/>
                </a:cubicBezTo>
                <a:cubicBezTo>
                  <a:pt x="65306" y="6345"/>
                  <a:pt x="65370" y="6333"/>
                  <a:pt x="65430" y="6310"/>
                </a:cubicBezTo>
                <a:cubicBezTo>
                  <a:pt x="65459" y="6300"/>
                  <a:pt x="65479" y="6252"/>
                  <a:pt x="65440" y="6242"/>
                </a:cubicBezTo>
                <a:cubicBezTo>
                  <a:pt x="65314" y="6184"/>
                  <a:pt x="65208" y="6097"/>
                  <a:pt x="65111" y="6000"/>
                </a:cubicBezTo>
                <a:lnTo>
                  <a:pt x="65111" y="6000"/>
                </a:lnTo>
                <a:cubicBezTo>
                  <a:pt x="65217" y="6014"/>
                  <a:pt x="65318" y="6023"/>
                  <a:pt x="65422" y="6023"/>
                </a:cubicBezTo>
                <a:cubicBezTo>
                  <a:pt x="65459" y="6023"/>
                  <a:pt x="65498" y="6022"/>
                  <a:pt x="65537" y="6020"/>
                </a:cubicBezTo>
                <a:cubicBezTo>
                  <a:pt x="65541" y="6022"/>
                  <a:pt x="65546" y="6023"/>
                  <a:pt x="65550" y="6023"/>
                </a:cubicBezTo>
                <a:cubicBezTo>
                  <a:pt x="65581" y="6023"/>
                  <a:pt x="65600" y="5970"/>
                  <a:pt x="65566" y="5962"/>
                </a:cubicBezTo>
                <a:cubicBezTo>
                  <a:pt x="65082" y="5720"/>
                  <a:pt x="64743" y="5274"/>
                  <a:pt x="64501" y="4800"/>
                </a:cubicBezTo>
                <a:lnTo>
                  <a:pt x="64501" y="4800"/>
                </a:lnTo>
                <a:cubicBezTo>
                  <a:pt x="64653" y="4876"/>
                  <a:pt x="64816" y="4916"/>
                  <a:pt x="64986" y="4916"/>
                </a:cubicBezTo>
                <a:cubicBezTo>
                  <a:pt x="65034" y="4916"/>
                  <a:pt x="65082" y="4913"/>
                  <a:pt x="65130" y="4907"/>
                </a:cubicBezTo>
                <a:lnTo>
                  <a:pt x="65140" y="4907"/>
                </a:lnTo>
                <a:cubicBezTo>
                  <a:pt x="65188" y="4907"/>
                  <a:pt x="65169" y="4849"/>
                  <a:pt x="65130" y="4839"/>
                </a:cubicBezTo>
                <a:cubicBezTo>
                  <a:pt x="64675" y="4597"/>
                  <a:pt x="64337" y="4191"/>
                  <a:pt x="64191" y="3697"/>
                </a:cubicBezTo>
                <a:lnTo>
                  <a:pt x="64191" y="3697"/>
                </a:lnTo>
                <a:cubicBezTo>
                  <a:pt x="64293" y="3762"/>
                  <a:pt x="64406" y="3795"/>
                  <a:pt x="64521" y="3795"/>
                </a:cubicBezTo>
                <a:cubicBezTo>
                  <a:pt x="64559" y="3795"/>
                  <a:pt x="64598" y="3791"/>
                  <a:pt x="64637" y="3784"/>
                </a:cubicBezTo>
                <a:cubicBezTo>
                  <a:pt x="64666" y="3774"/>
                  <a:pt x="64675" y="3736"/>
                  <a:pt x="64646" y="3716"/>
                </a:cubicBezTo>
                <a:cubicBezTo>
                  <a:pt x="64443" y="3629"/>
                  <a:pt x="64288" y="3474"/>
                  <a:pt x="64191" y="3271"/>
                </a:cubicBezTo>
                <a:lnTo>
                  <a:pt x="64191" y="3271"/>
                </a:lnTo>
                <a:cubicBezTo>
                  <a:pt x="64235" y="3286"/>
                  <a:pt x="64276" y="3293"/>
                  <a:pt x="64316" y="3293"/>
                </a:cubicBezTo>
                <a:cubicBezTo>
                  <a:pt x="64356" y="3293"/>
                  <a:pt x="64395" y="3286"/>
                  <a:pt x="64433" y="3271"/>
                </a:cubicBezTo>
                <a:cubicBezTo>
                  <a:pt x="64472" y="3261"/>
                  <a:pt x="64472" y="3223"/>
                  <a:pt x="64443" y="3203"/>
                </a:cubicBezTo>
                <a:cubicBezTo>
                  <a:pt x="64143" y="2971"/>
                  <a:pt x="63949" y="2603"/>
                  <a:pt x="63930" y="2216"/>
                </a:cubicBezTo>
                <a:cubicBezTo>
                  <a:pt x="63914" y="1944"/>
                  <a:pt x="63848" y="1825"/>
                  <a:pt x="63780" y="1825"/>
                </a:cubicBezTo>
                <a:cubicBezTo>
                  <a:pt x="63728" y="1825"/>
                  <a:pt x="63674" y="1896"/>
                  <a:pt x="63640" y="2023"/>
                </a:cubicBezTo>
                <a:cubicBezTo>
                  <a:pt x="63427" y="2807"/>
                  <a:pt x="63078" y="3107"/>
                  <a:pt x="62914" y="3349"/>
                </a:cubicBezTo>
                <a:cubicBezTo>
                  <a:pt x="62904" y="3378"/>
                  <a:pt x="62914" y="3407"/>
                  <a:pt x="62943" y="3407"/>
                </a:cubicBezTo>
                <a:cubicBezTo>
                  <a:pt x="63016" y="3428"/>
                  <a:pt x="63088" y="3439"/>
                  <a:pt x="63165" y="3439"/>
                </a:cubicBezTo>
                <a:cubicBezTo>
                  <a:pt x="63190" y="3439"/>
                  <a:pt x="63216" y="3438"/>
                  <a:pt x="63243" y="3436"/>
                </a:cubicBezTo>
                <a:lnTo>
                  <a:pt x="63243" y="3436"/>
                </a:lnTo>
                <a:cubicBezTo>
                  <a:pt x="63185" y="3610"/>
                  <a:pt x="63049" y="3745"/>
                  <a:pt x="62885" y="3813"/>
                </a:cubicBezTo>
                <a:cubicBezTo>
                  <a:pt x="62856" y="3823"/>
                  <a:pt x="62856" y="3871"/>
                  <a:pt x="62885" y="3881"/>
                </a:cubicBezTo>
                <a:cubicBezTo>
                  <a:pt x="62919" y="3888"/>
                  <a:pt x="62954" y="3891"/>
                  <a:pt x="62988" y="3891"/>
                </a:cubicBezTo>
                <a:cubicBezTo>
                  <a:pt x="63050" y="3891"/>
                  <a:pt x="63113" y="3880"/>
                  <a:pt x="63175" y="3862"/>
                </a:cubicBezTo>
                <a:lnTo>
                  <a:pt x="63175" y="3862"/>
                </a:lnTo>
                <a:cubicBezTo>
                  <a:pt x="62972" y="4316"/>
                  <a:pt x="62691" y="4732"/>
                  <a:pt x="62343" y="5091"/>
                </a:cubicBezTo>
                <a:cubicBezTo>
                  <a:pt x="62324" y="5110"/>
                  <a:pt x="62333" y="5149"/>
                  <a:pt x="62362" y="5158"/>
                </a:cubicBezTo>
                <a:cubicBezTo>
                  <a:pt x="62508" y="5187"/>
                  <a:pt x="62653" y="5207"/>
                  <a:pt x="62788" y="5216"/>
                </a:cubicBezTo>
                <a:cubicBezTo>
                  <a:pt x="62624" y="5555"/>
                  <a:pt x="62275" y="5787"/>
                  <a:pt x="61917" y="5942"/>
                </a:cubicBezTo>
                <a:cubicBezTo>
                  <a:pt x="61898" y="5952"/>
                  <a:pt x="61898" y="5981"/>
                  <a:pt x="61917" y="6000"/>
                </a:cubicBezTo>
                <a:cubicBezTo>
                  <a:pt x="62043" y="6116"/>
                  <a:pt x="62198" y="6203"/>
                  <a:pt x="62362" y="6252"/>
                </a:cubicBezTo>
                <a:cubicBezTo>
                  <a:pt x="62275" y="6300"/>
                  <a:pt x="62188" y="6329"/>
                  <a:pt x="62091" y="6358"/>
                </a:cubicBezTo>
                <a:cubicBezTo>
                  <a:pt x="62062" y="6358"/>
                  <a:pt x="62053" y="6397"/>
                  <a:pt x="62072" y="6416"/>
                </a:cubicBezTo>
                <a:cubicBezTo>
                  <a:pt x="62178" y="6513"/>
                  <a:pt x="62304" y="6600"/>
                  <a:pt x="62440" y="6658"/>
                </a:cubicBezTo>
                <a:cubicBezTo>
                  <a:pt x="62295" y="7123"/>
                  <a:pt x="62101" y="7694"/>
                  <a:pt x="61588" y="7742"/>
                </a:cubicBezTo>
                <a:cubicBezTo>
                  <a:pt x="61540" y="7742"/>
                  <a:pt x="61520" y="7800"/>
                  <a:pt x="61569" y="7829"/>
                </a:cubicBezTo>
                <a:cubicBezTo>
                  <a:pt x="61733" y="7955"/>
                  <a:pt x="61917" y="8033"/>
                  <a:pt x="62120" y="8071"/>
                </a:cubicBezTo>
                <a:cubicBezTo>
                  <a:pt x="61927" y="8400"/>
                  <a:pt x="61646" y="8662"/>
                  <a:pt x="61307" y="8826"/>
                </a:cubicBezTo>
                <a:cubicBezTo>
                  <a:pt x="61298" y="8826"/>
                  <a:pt x="61288" y="8836"/>
                  <a:pt x="61288" y="8845"/>
                </a:cubicBezTo>
                <a:cubicBezTo>
                  <a:pt x="61201" y="8749"/>
                  <a:pt x="61124" y="8642"/>
                  <a:pt x="61046" y="8536"/>
                </a:cubicBezTo>
                <a:cubicBezTo>
                  <a:pt x="60978" y="8429"/>
                  <a:pt x="60920" y="8323"/>
                  <a:pt x="60862" y="8216"/>
                </a:cubicBezTo>
                <a:lnTo>
                  <a:pt x="60862" y="8216"/>
                </a:lnTo>
                <a:cubicBezTo>
                  <a:pt x="60916" y="8234"/>
                  <a:pt x="60970" y="8243"/>
                  <a:pt x="61024" y="8243"/>
                </a:cubicBezTo>
                <a:cubicBezTo>
                  <a:pt x="61117" y="8243"/>
                  <a:pt x="61208" y="8217"/>
                  <a:pt x="61288" y="8168"/>
                </a:cubicBezTo>
                <a:cubicBezTo>
                  <a:pt x="61307" y="8149"/>
                  <a:pt x="61307" y="8120"/>
                  <a:pt x="61278" y="8110"/>
                </a:cubicBezTo>
                <a:cubicBezTo>
                  <a:pt x="61104" y="8042"/>
                  <a:pt x="60959" y="7916"/>
                  <a:pt x="60872" y="7742"/>
                </a:cubicBezTo>
                <a:cubicBezTo>
                  <a:pt x="60998" y="7733"/>
                  <a:pt x="61124" y="7665"/>
                  <a:pt x="61201" y="7558"/>
                </a:cubicBezTo>
                <a:cubicBezTo>
                  <a:pt x="61220" y="7549"/>
                  <a:pt x="61220" y="7520"/>
                  <a:pt x="61201" y="7510"/>
                </a:cubicBezTo>
                <a:cubicBezTo>
                  <a:pt x="60756" y="7229"/>
                  <a:pt x="60533" y="6803"/>
                  <a:pt x="60349" y="6339"/>
                </a:cubicBezTo>
                <a:cubicBezTo>
                  <a:pt x="60553" y="6329"/>
                  <a:pt x="60737" y="6262"/>
                  <a:pt x="60891" y="6136"/>
                </a:cubicBezTo>
                <a:cubicBezTo>
                  <a:pt x="60911" y="6116"/>
                  <a:pt x="60901" y="6078"/>
                  <a:pt x="60872" y="6078"/>
                </a:cubicBezTo>
                <a:cubicBezTo>
                  <a:pt x="60854" y="6079"/>
                  <a:pt x="60835" y="6080"/>
                  <a:pt x="60817" y="6080"/>
                </a:cubicBezTo>
                <a:cubicBezTo>
                  <a:pt x="60729" y="6080"/>
                  <a:pt x="60642" y="6061"/>
                  <a:pt x="60562" y="6029"/>
                </a:cubicBezTo>
                <a:cubicBezTo>
                  <a:pt x="60707" y="5942"/>
                  <a:pt x="60824" y="5826"/>
                  <a:pt x="60920" y="5681"/>
                </a:cubicBezTo>
                <a:cubicBezTo>
                  <a:pt x="60940" y="5662"/>
                  <a:pt x="60920" y="5632"/>
                  <a:pt x="60901" y="5623"/>
                </a:cubicBezTo>
                <a:cubicBezTo>
                  <a:pt x="60407" y="5526"/>
                  <a:pt x="60146" y="5032"/>
                  <a:pt x="59953" y="4587"/>
                </a:cubicBezTo>
                <a:lnTo>
                  <a:pt x="59953" y="4587"/>
                </a:lnTo>
                <a:cubicBezTo>
                  <a:pt x="60011" y="4598"/>
                  <a:pt x="60070" y="4604"/>
                  <a:pt x="60128" y="4604"/>
                </a:cubicBezTo>
                <a:cubicBezTo>
                  <a:pt x="60275" y="4604"/>
                  <a:pt x="60421" y="4569"/>
                  <a:pt x="60553" y="4500"/>
                </a:cubicBezTo>
                <a:cubicBezTo>
                  <a:pt x="60582" y="4481"/>
                  <a:pt x="60572" y="4442"/>
                  <a:pt x="60543" y="4442"/>
                </a:cubicBezTo>
                <a:cubicBezTo>
                  <a:pt x="60330" y="4413"/>
                  <a:pt x="60146" y="4287"/>
                  <a:pt x="60040" y="4103"/>
                </a:cubicBezTo>
                <a:cubicBezTo>
                  <a:pt x="60175" y="4074"/>
                  <a:pt x="60320" y="4016"/>
                  <a:pt x="60437" y="3929"/>
                </a:cubicBezTo>
                <a:cubicBezTo>
                  <a:pt x="60475" y="3910"/>
                  <a:pt x="60466" y="3852"/>
                  <a:pt x="60427" y="3842"/>
                </a:cubicBezTo>
                <a:cubicBezTo>
                  <a:pt x="60020" y="3755"/>
                  <a:pt x="59798" y="3445"/>
                  <a:pt x="59633" y="3097"/>
                </a:cubicBezTo>
                <a:lnTo>
                  <a:pt x="59633" y="3097"/>
                </a:lnTo>
                <a:cubicBezTo>
                  <a:pt x="59674" y="3110"/>
                  <a:pt x="59716" y="3116"/>
                  <a:pt x="59758" y="3116"/>
                </a:cubicBezTo>
                <a:cubicBezTo>
                  <a:pt x="59844" y="3116"/>
                  <a:pt x="59929" y="3088"/>
                  <a:pt x="60001" y="3029"/>
                </a:cubicBezTo>
                <a:cubicBezTo>
                  <a:pt x="60011" y="3020"/>
                  <a:pt x="60011" y="3000"/>
                  <a:pt x="60001" y="2991"/>
                </a:cubicBezTo>
                <a:cubicBezTo>
                  <a:pt x="59895" y="2932"/>
                  <a:pt x="59798" y="2855"/>
                  <a:pt x="59711" y="2768"/>
                </a:cubicBezTo>
                <a:cubicBezTo>
                  <a:pt x="59798" y="2749"/>
                  <a:pt x="59885" y="2710"/>
                  <a:pt x="59962" y="2652"/>
                </a:cubicBezTo>
                <a:cubicBezTo>
                  <a:pt x="59982" y="2642"/>
                  <a:pt x="59982" y="2613"/>
                  <a:pt x="59972" y="2594"/>
                </a:cubicBezTo>
                <a:cubicBezTo>
                  <a:pt x="59817" y="2429"/>
                  <a:pt x="59682" y="2255"/>
                  <a:pt x="59556" y="2071"/>
                </a:cubicBezTo>
                <a:cubicBezTo>
                  <a:pt x="59488" y="1945"/>
                  <a:pt x="59430" y="1800"/>
                  <a:pt x="59391" y="1665"/>
                </a:cubicBezTo>
                <a:cubicBezTo>
                  <a:pt x="59382" y="1616"/>
                  <a:pt x="59343" y="1432"/>
                  <a:pt x="59314" y="1268"/>
                </a:cubicBezTo>
                <a:cubicBezTo>
                  <a:pt x="59274" y="1040"/>
                  <a:pt x="59201" y="939"/>
                  <a:pt x="59126" y="939"/>
                </a:cubicBezTo>
                <a:cubicBezTo>
                  <a:pt x="59054" y="939"/>
                  <a:pt x="58979" y="1030"/>
                  <a:pt x="58927" y="1190"/>
                </a:cubicBezTo>
                <a:cubicBezTo>
                  <a:pt x="58859" y="1374"/>
                  <a:pt x="58811" y="1549"/>
                  <a:pt x="58801" y="1587"/>
                </a:cubicBezTo>
                <a:cubicBezTo>
                  <a:pt x="58695" y="1868"/>
                  <a:pt x="58482" y="2100"/>
                  <a:pt x="58211" y="2236"/>
                </a:cubicBezTo>
                <a:cubicBezTo>
                  <a:pt x="58191" y="2245"/>
                  <a:pt x="58182" y="2284"/>
                  <a:pt x="58201" y="2303"/>
                </a:cubicBezTo>
                <a:cubicBezTo>
                  <a:pt x="58336" y="2429"/>
                  <a:pt x="58501" y="2497"/>
                  <a:pt x="58675" y="2507"/>
                </a:cubicBezTo>
                <a:cubicBezTo>
                  <a:pt x="58530" y="2845"/>
                  <a:pt x="58298" y="3145"/>
                  <a:pt x="57988" y="3368"/>
                </a:cubicBezTo>
                <a:cubicBezTo>
                  <a:pt x="57959" y="3387"/>
                  <a:pt x="57978" y="3436"/>
                  <a:pt x="57998" y="3445"/>
                </a:cubicBezTo>
                <a:cubicBezTo>
                  <a:pt x="58095" y="3513"/>
                  <a:pt x="58201" y="3561"/>
                  <a:pt x="58307" y="3600"/>
                </a:cubicBezTo>
                <a:cubicBezTo>
                  <a:pt x="58201" y="3658"/>
                  <a:pt x="58085" y="3697"/>
                  <a:pt x="57969" y="3716"/>
                </a:cubicBezTo>
                <a:cubicBezTo>
                  <a:pt x="57940" y="3716"/>
                  <a:pt x="57930" y="3765"/>
                  <a:pt x="57949" y="3784"/>
                </a:cubicBezTo>
                <a:cubicBezTo>
                  <a:pt x="58056" y="3900"/>
                  <a:pt x="58201" y="3978"/>
                  <a:pt x="58356" y="4007"/>
                </a:cubicBezTo>
                <a:cubicBezTo>
                  <a:pt x="58124" y="4481"/>
                  <a:pt x="57717" y="4839"/>
                  <a:pt x="57214" y="5013"/>
                </a:cubicBezTo>
                <a:cubicBezTo>
                  <a:pt x="57185" y="5023"/>
                  <a:pt x="57175" y="5062"/>
                  <a:pt x="57195" y="5091"/>
                </a:cubicBezTo>
                <a:cubicBezTo>
                  <a:pt x="57378" y="5245"/>
                  <a:pt x="57601" y="5352"/>
                  <a:pt x="57833" y="5391"/>
                </a:cubicBezTo>
                <a:cubicBezTo>
                  <a:pt x="57727" y="5536"/>
                  <a:pt x="57591" y="5671"/>
                  <a:pt x="57446" y="5787"/>
                </a:cubicBezTo>
                <a:cubicBezTo>
                  <a:pt x="57427" y="5797"/>
                  <a:pt x="57417" y="5826"/>
                  <a:pt x="57436" y="5845"/>
                </a:cubicBezTo>
                <a:cubicBezTo>
                  <a:pt x="57533" y="5942"/>
                  <a:pt x="57649" y="6020"/>
                  <a:pt x="57775" y="6078"/>
                </a:cubicBezTo>
                <a:cubicBezTo>
                  <a:pt x="57727" y="6165"/>
                  <a:pt x="57669" y="6242"/>
                  <a:pt x="57601" y="6320"/>
                </a:cubicBezTo>
                <a:cubicBezTo>
                  <a:pt x="57465" y="6455"/>
                  <a:pt x="57282" y="6494"/>
                  <a:pt x="57107" y="6523"/>
                </a:cubicBezTo>
                <a:cubicBezTo>
                  <a:pt x="57078" y="6533"/>
                  <a:pt x="57069" y="6571"/>
                  <a:pt x="57088" y="6591"/>
                </a:cubicBezTo>
                <a:cubicBezTo>
                  <a:pt x="57214" y="6716"/>
                  <a:pt x="57369" y="6813"/>
                  <a:pt x="57543" y="6862"/>
                </a:cubicBezTo>
                <a:cubicBezTo>
                  <a:pt x="57407" y="7113"/>
                  <a:pt x="57195" y="7307"/>
                  <a:pt x="56943" y="7413"/>
                </a:cubicBezTo>
                <a:cubicBezTo>
                  <a:pt x="56924" y="7433"/>
                  <a:pt x="56914" y="7462"/>
                  <a:pt x="56933" y="7471"/>
                </a:cubicBezTo>
                <a:cubicBezTo>
                  <a:pt x="57049" y="7587"/>
                  <a:pt x="57195" y="7665"/>
                  <a:pt x="57359" y="7684"/>
                </a:cubicBezTo>
                <a:cubicBezTo>
                  <a:pt x="57214" y="8149"/>
                  <a:pt x="56924" y="8545"/>
                  <a:pt x="56536" y="8816"/>
                </a:cubicBezTo>
                <a:cubicBezTo>
                  <a:pt x="56391" y="8671"/>
                  <a:pt x="56256" y="8507"/>
                  <a:pt x="56130" y="8323"/>
                </a:cubicBezTo>
                <a:cubicBezTo>
                  <a:pt x="56246" y="8303"/>
                  <a:pt x="56343" y="8265"/>
                  <a:pt x="56440" y="8207"/>
                </a:cubicBezTo>
                <a:cubicBezTo>
                  <a:pt x="56469" y="8187"/>
                  <a:pt x="56469" y="8149"/>
                  <a:pt x="56440" y="8139"/>
                </a:cubicBezTo>
                <a:cubicBezTo>
                  <a:pt x="56198" y="8003"/>
                  <a:pt x="56004" y="7800"/>
                  <a:pt x="55869" y="7568"/>
                </a:cubicBezTo>
                <a:cubicBezTo>
                  <a:pt x="55994" y="7520"/>
                  <a:pt x="56111" y="7471"/>
                  <a:pt x="56227" y="7403"/>
                </a:cubicBezTo>
                <a:cubicBezTo>
                  <a:pt x="56256" y="7384"/>
                  <a:pt x="56265" y="7345"/>
                  <a:pt x="56236" y="7326"/>
                </a:cubicBezTo>
                <a:cubicBezTo>
                  <a:pt x="55956" y="7094"/>
                  <a:pt x="55743" y="6784"/>
                  <a:pt x="55627" y="6436"/>
                </a:cubicBezTo>
                <a:lnTo>
                  <a:pt x="55627" y="6436"/>
                </a:lnTo>
                <a:cubicBezTo>
                  <a:pt x="55667" y="6442"/>
                  <a:pt x="55707" y="6445"/>
                  <a:pt x="55748" y="6445"/>
                </a:cubicBezTo>
                <a:cubicBezTo>
                  <a:pt x="55836" y="6445"/>
                  <a:pt x="55925" y="6430"/>
                  <a:pt x="56004" y="6397"/>
                </a:cubicBezTo>
                <a:cubicBezTo>
                  <a:pt x="56043" y="6387"/>
                  <a:pt x="56043" y="6349"/>
                  <a:pt x="56014" y="6329"/>
                </a:cubicBezTo>
                <a:cubicBezTo>
                  <a:pt x="55772" y="6155"/>
                  <a:pt x="55598" y="5894"/>
                  <a:pt x="55530" y="5603"/>
                </a:cubicBezTo>
                <a:cubicBezTo>
                  <a:pt x="55762" y="5594"/>
                  <a:pt x="55985" y="5526"/>
                  <a:pt x="56198" y="5420"/>
                </a:cubicBezTo>
                <a:cubicBezTo>
                  <a:pt x="56227" y="5400"/>
                  <a:pt x="56217" y="5352"/>
                  <a:pt x="56188" y="5342"/>
                </a:cubicBezTo>
                <a:cubicBezTo>
                  <a:pt x="55946" y="5265"/>
                  <a:pt x="55724" y="5110"/>
                  <a:pt x="55569" y="4907"/>
                </a:cubicBezTo>
                <a:cubicBezTo>
                  <a:pt x="55753" y="4887"/>
                  <a:pt x="55927" y="4829"/>
                  <a:pt x="56072" y="4723"/>
                </a:cubicBezTo>
                <a:cubicBezTo>
                  <a:pt x="56111" y="4703"/>
                  <a:pt x="56101" y="4655"/>
                  <a:pt x="56062" y="4645"/>
                </a:cubicBezTo>
                <a:cubicBezTo>
                  <a:pt x="55694" y="4520"/>
                  <a:pt x="55375" y="4278"/>
                  <a:pt x="55172" y="3949"/>
                </a:cubicBezTo>
                <a:cubicBezTo>
                  <a:pt x="55346" y="3920"/>
                  <a:pt x="55520" y="3871"/>
                  <a:pt x="55675" y="3794"/>
                </a:cubicBezTo>
                <a:cubicBezTo>
                  <a:pt x="55714" y="3774"/>
                  <a:pt x="55694" y="3716"/>
                  <a:pt x="55665" y="3707"/>
                </a:cubicBezTo>
                <a:cubicBezTo>
                  <a:pt x="55249" y="3542"/>
                  <a:pt x="54901" y="3194"/>
                  <a:pt x="54620" y="2816"/>
                </a:cubicBezTo>
                <a:lnTo>
                  <a:pt x="54620" y="2816"/>
                </a:lnTo>
                <a:cubicBezTo>
                  <a:pt x="54658" y="2821"/>
                  <a:pt x="54696" y="2824"/>
                  <a:pt x="54734" y="2824"/>
                </a:cubicBezTo>
                <a:cubicBezTo>
                  <a:pt x="54844" y="2824"/>
                  <a:pt x="54955" y="2804"/>
                  <a:pt x="55056" y="2768"/>
                </a:cubicBezTo>
                <a:cubicBezTo>
                  <a:pt x="55085" y="2758"/>
                  <a:pt x="55094" y="2720"/>
                  <a:pt x="55065" y="2700"/>
                </a:cubicBezTo>
                <a:cubicBezTo>
                  <a:pt x="54727" y="2507"/>
                  <a:pt x="54553" y="2168"/>
                  <a:pt x="54436" y="1820"/>
                </a:cubicBezTo>
                <a:cubicBezTo>
                  <a:pt x="54494" y="1781"/>
                  <a:pt x="54543" y="1742"/>
                  <a:pt x="54591" y="1703"/>
                </a:cubicBezTo>
                <a:cubicBezTo>
                  <a:pt x="54611" y="1694"/>
                  <a:pt x="54620" y="1674"/>
                  <a:pt x="54611" y="1655"/>
                </a:cubicBezTo>
                <a:cubicBezTo>
                  <a:pt x="54436" y="1413"/>
                  <a:pt x="54291" y="1161"/>
                  <a:pt x="54165" y="890"/>
                </a:cubicBezTo>
                <a:lnTo>
                  <a:pt x="54107" y="716"/>
                </a:lnTo>
                <a:cubicBezTo>
                  <a:pt x="54049" y="513"/>
                  <a:pt x="54049" y="194"/>
                  <a:pt x="53914" y="29"/>
                </a:cubicBezTo>
                <a:cubicBezTo>
                  <a:pt x="53904" y="19"/>
                  <a:pt x="53892" y="15"/>
                  <a:pt x="53881" y="15"/>
                </a:cubicBezTo>
                <a:cubicBezTo>
                  <a:pt x="53860" y="15"/>
                  <a:pt x="53839" y="30"/>
                  <a:pt x="53827" y="49"/>
                </a:cubicBezTo>
                <a:cubicBezTo>
                  <a:pt x="53759" y="252"/>
                  <a:pt x="53711" y="465"/>
                  <a:pt x="53691" y="678"/>
                </a:cubicBezTo>
                <a:cubicBezTo>
                  <a:pt x="53565" y="978"/>
                  <a:pt x="53362" y="1239"/>
                  <a:pt x="53111" y="1442"/>
                </a:cubicBezTo>
                <a:cubicBezTo>
                  <a:pt x="53091" y="1452"/>
                  <a:pt x="53101" y="1481"/>
                  <a:pt x="53120" y="1491"/>
                </a:cubicBezTo>
                <a:cubicBezTo>
                  <a:pt x="53188" y="1549"/>
                  <a:pt x="53265" y="1597"/>
                  <a:pt x="53353" y="1626"/>
                </a:cubicBezTo>
                <a:cubicBezTo>
                  <a:pt x="53198" y="1800"/>
                  <a:pt x="53004" y="1936"/>
                  <a:pt x="52782" y="2013"/>
                </a:cubicBezTo>
                <a:cubicBezTo>
                  <a:pt x="52743" y="2023"/>
                  <a:pt x="52723" y="2071"/>
                  <a:pt x="52753" y="2110"/>
                </a:cubicBezTo>
                <a:cubicBezTo>
                  <a:pt x="52898" y="2245"/>
                  <a:pt x="53072" y="2342"/>
                  <a:pt x="53265" y="2381"/>
                </a:cubicBezTo>
                <a:cubicBezTo>
                  <a:pt x="52994" y="2729"/>
                  <a:pt x="52704" y="3049"/>
                  <a:pt x="52220" y="3155"/>
                </a:cubicBezTo>
                <a:cubicBezTo>
                  <a:pt x="52172" y="3174"/>
                  <a:pt x="52152" y="3242"/>
                  <a:pt x="52191" y="3281"/>
                </a:cubicBezTo>
                <a:cubicBezTo>
                  <a:pt x="52359" y="3449"/>
                  <a:pt x="52599" y="3512"/>
                  <a:pt x="52853" y="3512"/>
                </a:cubicBezTo>
                <a:cubicBezTo>
                  <a:pt x="52935" y="3512"/>
                  <a:pt x="53018" y="3506"/>
                  <a:pt x="53101" y="3494"/>
                </a:cubicBezTo>
                <a:lnTo>
                  <a:pt x="53101" y="3494"/>
                </a:lnTo>
                <a:cubicBezTo>
                  <a:pt x="52801" y="3929"/>
                  <a:pt x="52385" y="4258"/>
                  <a:pt x="51901" y="4452"/>
                </a:cubicBezTo>
                <a:cubicBezTo>
                  <a:pt x="51843" y="4471"/>
                  <a:pt x="51833" y="4549"/>
                  <a:pt x="51882" y="4578"/>
                </a:cubicBezTo>
                <a:cubicBezTo>
                  <a:pt x="52123" y="4742"/>
                  <a:pt x="52404" y="4829"/>
                  <a:pt x="52685" y="4839"/>
                </a:cubicBezTo>
                <a:cubicBezTo>
                  <a:pt x="52433" y="5110"/>
                  <a:pt x="52114" y="5294"/>
                  <a:pt x="51756" y="5381"/>
                </a:cubicBezTo>
                <a:cubicBezTo>
                  <a:pt x="51707" y="5400"/>
                  <a:pt x="51688" y="5458"/>
                  <a:pt x="51727" y="5497"/>
                </a:cubicBezTo>
                <a:cubicBezTo>
                  <a:pt x="51949" y="5700"/>
                  <a:pt x="52240" y="5816"/>
                  <a:pt x="52540" y="5836"/>
                </a:cubicBezTo>
                <a:cubicBezTo>
                  <a:pt x="52182" y="6145"/>
                  <a:pt x="51717" y="6320"/>
                  <a:pt x="51223" y="6407"/>
                </a:cubicBezTo>
                <a:cubicBezTo>
                  <a:pt x="51185" y="6416"/>
                  <a:pt x="51175" y="6465"/>
                  <a:pt x="51204" y="6494"/>
                </a:cubicBezTo>
                <a:cubicBezTo>
                  <a:pt x="51456" y="6745"/>
                  <a:pt x="51775" y="6910"/>
                  <a:pt x="52123" y="6978"/>
                </a:cubicBezTo>
                <a:cubicBezTo>
                  <a:pt x="52046" y="7123"/>
                  <a:pt x="51891" y="7220"/>
                  <a:pt x="51727" y="7249"/>
                </a:cubicBezTo>
                <a:cubicBezTo>
                  <a:pt x="51688" y="7249"/>
                  <a:pt x="51678" y="7287"/>
                  <a:pt x="51698" y="7307"/>
                </a:cubicBezTo>
                <a:cubicBezTo>
                  <a:pt x="51823" y="7413"/>
                  <a:pt x="51969" y="7481"/>
                  <a:pt x="52133" y="7500"/>
                </a:cubicBezTo>
                <a:cubicBezTo>
                  <a:pt x="51940" y="7800"/>
                  <a:pt x="51707" y="8071"/>
                  <a:pt x="51446" y="8303"/>
                </a:cubicBezTo>
                <a:lnTo>
                  <a:pt x="51427" y="8294"/>
                </a:lnTo>
                <a:cubicBezTo>
                  <a:pt x="50914" y="8100"/>
                  <a:pt x="50575" y="7549"/>
                  <a:pt x="50420" y="7007"/>
                </a:cubicBezTo>
                <a:lnTo>
                  <a:pt x="50420" y="7007"/>
                </a:lnTo>
                <a:cubicBezTo>
                  <a:pt x="50450" y="7011"/>
                  <a:pt x="50479" y="7013"/>
                  <a:pt x="50508" y="7013"/>
                </a:cubicBezTo>
                <a:cubicBezTo>
                  <a:pt x="50620" y="7013"/>
                  <a:pt x="50727" y="6983"/>
                  <a:pt x="50827" y="6929"/>
                </a:cubicBezTo>
                <a:cubicBezTo>
                  <a:pt x="50846" y="6910"/>
                  <a:pt x="50846" y="6891"/>
                  <a:pt x="50827" y="6881"/>
                </a:cubicBezTo>
                <a:cubicBezTo>
                  <a:pt x="50682" y="6803"/>
                  <a:pt x="50556" y="6697"/>
                  <a:pt x="50459" y="6562"/>
                </a:cubicBezTo>
                <a:cubicBezTo>
                  <a:pt x="50623" y="6552"/>
                  <a:pt x="50778" y="6503"/>
                  <a:pt x="50923" y="6426"/>
                </a:cubicBezTo>
                <a:cubicBezTo>
                  <a:pt x="50952" y="6407"/>
                  <a:pt x="50933" y="6368"/>
                  <a:pt x="50914" y="6358"/>
                </a:cubicBezTo>
                <a:cubicBezTo>
                  <a:pt x="50565" y="6203"/>
                  <a:pt x="50285" y="5923"/>
                  <a:pt x="50140" y="5574"/>
                </a:cubicBezTo>
                <a:lnTo>
                  <a:pt x="50140" y="5574"/>
                </a:lnTo>
                <a:cubicBezTo>
                  <a:pt x="50188" y="5594"/>
                  <a:pt x="50241" y="5603"/>
                  <a:pt x="50294" y="5603"/>
                </a:cubicBezTo>
                <a:cubicBezTo>
                  <a:pt x="50348" y="5603"/>
                  <a:pt x="50401" y="5594"/>
                  <a:pt x="50449" y="5574"/>
                </a:cubicBezTo>
                <a:cubicBezTo>
                  <a:pt x="50469" y="5555"/>
                  <a:pt x="50469" y="5536"/>
                  <a:pt x="50449" y="5526"/>
                </a:cubicBezTo>
                <a:cubicBezTo>
                  <a:pt x="50314" y="5458"/>
                  <a:pt x="50207" y="5362"/>
                  <a:pt x="50130" y="5236"/>
                </a:cubicBezTo>
                <a:cubicBezTo>
                  <a:pt x="50236" y="5216"/>
                  <a:pt x="50333" y="5178"/>
                  <a:pt x="50420" y="5129"/>
                </a:cubicBezTo>
                <a:cubicBezTo>
                  <a:pt x="50449" y="5120"/>
                  <a:pt x="50449" y="5091"/>
                  <a:pt x="50430" y="5071"/>
                </a:cubicBezTo>
                <a:cubicBezTo>
                  <a:pt x="50023" y="4684"/>
                  <a:pt x="49791" y="4239"/>
                  <a:pt x="49588" y="3745"/>
                </a:cubicBezTo>
                <a:lnTo>
                  <a:pt x="49588" y="3745"/>
                </a:lnTo>
                <a:cubicBezTo>
                  <a:pt x="49642" y="3756"/>
                  <a:pt x="49697" y="3762"/>
                  <a:pt x="49751" y="3762"/>
                </a:cubicBezTo>
                <a:cubicBezTo>
                  <a:pt x="49841" y="3762"/>
                  <a:pt x="49929" y="3747"/>
                  <a:pt x="50014" y="3716"/>
                </a:cubicBezTo>
                <a:cubicBezTo>
                  <a:pt x="50043" y="3716"/>
                  <a:pt x="50052" y="3678"/>
                  <a:pt x="50033" y="3658"/>
                </a:cubicBezTo>
                <a:cubicBezTo>
                  <a:pt x="49685" y="3291"/>
                  <a:pt x="49530" y="2855"/>
                  <a:pt x="49375" y="2400"/>
                </a:cubicBezTo>
                <a:cubicBezTo>
                  <a:pt x="49266" y="2082"/>
                  <a:pt x="49207" y="1922"/>
                  <a:pt x="49137" y="1922"/>
                </a:cubicBezTo>
                <a:cubicBezTo>
                  <a:pt x="49071" y="1922"/>
                  <a:pt x="48994" y="2065"/>
                  <a:pt x="48852" y="2352"/>
                </a:cubicBezTo>
                <a:cubicBezTo>
                  <a:pt x="48814" y="2429"/>
                  <a:pt x="48765" y="2516"/>
                  <a:pt x="48717" y="2594"/>
                </a:cubicBezTo>
                <a:cubicBezTo>
                  <a:pt x="48552" y="2807"/>
                  <a:pt x="48359" y="3000"/>
                  <a:pt x="48146" y="3174"/>
                </a:cubicBezTo>
                <a:cubicBezTo>
                  <a:pt x="48127" y="3203"/>
                  <a:pt x="48127" y="3242"/>
                  <a:pt x="48165" y="3261"/>
                </a:cubicBezTo>
                <a:cubicBezTo>
                  <a:pt x="48301" y="3349"/>
                  <a:pt x="48456" y="3407"/>
                  <a:pt x="48620" y="3436"/>
                </a:cubicBezTo>
                <a:cubicBezTo>
                  <a:pt x="48485" y="3774"/>
                  <a:pt x="48301" y="4094"/>
                  <a:pt x="48069" y="4365"/>
                </a:cubicBezTo>
                <a:cubicBezTo>
                  <a:pt x="48040" y="4394"/>
                  <a:pt x="48049" y="4442"/>
                  <a:pt x="48088" y="4462"/>
                </a:cubicBezTo>
                <a:cubicBezTo>
                  <a:pt x="48194" y="4491"/>
                  <a:pt x="48301" y="4510"/>
                  <a:pt x="48407" y="4510"/>
                </a:cubicBezTo>
                <a:cubicBezTo>
                  <a:pt x="48223" y="4907"/>
                  <a:pt x="47856" y="5216"/>
                  <a:pt x="47430" y="5332"/>
                </a:cubicBezTo>
                <a:cubicBezTo>
                  <a:pt x="47391" y="5342"/>
                  <a:pt x="47381" y="5391"/>
                  <a:pt x="47420" y="5410"/>
                </a:cubicBezTo>
                <a:cubicBezTo>
                  <a:pt x="47575" y="5497"/>
                  <a:pt x="47740" y="5574"/>
                  <a:pt x="47904" y="5632"/>
                </a:cubicBezTo>
                <a:cubicBezTo>
                  <a:pt x="47836" y="5681"/>
                  <a:pt x="47759" y="5710"/>
                  <a:pt x="47681" y="5749"/>
                </a:cubicBezTo>
                <a:cubicBezTo>
                  <a:pt x="47662" y="5758"/>
                  <a:pt x="47643" y="5787"/>
                  <a:pt x="47672" y="5807"/>
                </a:cubicBezTo>
                <a:cubicBezTo>
                  <a:pt x="47788" y="5903"/>
                  <a:pt x="47943" y="5962"/>
                  <a:pt x="48098" y="5971"/>
                </a:cubicBezTo>
                <a:cubicBezTo>
                  <a:pt x="47894" y="6387"/>
                  <a:pt x="47643" y="6823"/>
                  <a:pt x="47178" y="6968"/>
                </a:cubicBezTo>
                <a:cubicBezTo>
                  <a:pt x="47149" y="6978"/>
                  <a:pt x="47130" y="7026"/>
                  <a:pt x="47159" y="7045"/>
                </a:cubicBezTo>
                <a:cubicBezTo>
                  <a:pt x="47256" y="7171"/>
                  <a:pt x="47381" y="7258"/>
                  <a:pt x="47517" y="7336"/>
                </a:cubicBezTo>
                <a:cubicBezTo>
                  <a:pt x="47430" y="7471"/>
                  <a:pt x="47314" y="7587"/>
                  <a:pt x="47169" y="7665"/>
                </a:cubicBezTo>
                <a:cubicBezTo>
                  <a:pt x="47149" y="7674"/>
                  <a:pt x="47149" y="7713"/>
                  <a:pt x="47169" y="7723"/>
                </a:cubicBezTo>
                <a:cubicBezTo>
                  <a:pt x="47241" y="7755"/>
                  <a:pt x="47319" y="7774"/>
                  <a:pt x="47399" y="7774"/>
                </a:cubicBezTo>
                <a:cubicBezTo>
                  <a:pt x="47416" y="7774"/>
                  <a:pt x="47433" y="7773"/>
                  <a:pt x="47449" y="7771"/>
                </a:cubicBezTo>
                <a:lnTo>
                  <a:pt x="47449" y="7771"/>
                </a:lnTo>
                <a:cubicBezTo>
                  <a:pt x="47236" y="8139"/>
                  <a:pt x="46898" y="8420"/>
                  <a:pt x="46491" y="8574"/>
                </a:cubicBezTo>
                <a:cubicBezTo>
                  <a:pt x="46269" y="8342"/>
                  <a:pt x="46104" y="8071"/>
                  <a:pt x="45998" y="7771"/>
                </a:cubicBezTo>
                <a:cubicBezTo>
                  <a:pt x="46162" y="7762"/>
                  <a:pt x="46327" y="7703"/>
                  <a:pt x="46452" y="7597"/>
                </a:cubicBezTo>
                <a:cubicBezTo>
                  <a:pt x="46472" y="7578"/>
                  <a:pt x="46462" y="7549"/>
                  <a:pt x="46433" y="7549"/>
                </a:cubicBezTo>
                <a:cubicBezTo>
                  <a:pt x="46418" y="7550"/>
                  <a:pt x="46403" y="7551"/>
                  <a:pt x="46388" y="7551"/>
                </a:cubicBezTo>
                <a:cubicBezTo>
                  <a:pt x="46316" y="7551"/>
                  <a:pt x="46244" y="7532"/>
                  <a:pt x="46172" y="7500"/>
                </a:cubicBezTo>
                <a:cubicBezTo>
                  <a:pt x="46298" y="7433"/>
                  <a:pt x="46404" y="7336"/>
                  <a:pt x="46481" y="7220"/>
                </a:cubicBezTo>
                <a:cubicBezTo>
                  <a:pt x="46491" y="7200"/>
                  <a:pt x="46481" y="7181"/>
                  <a:pt x="46462" y="7171"/>
                </a:cubicBezTo>
                <a:cubicBezTo>
                  <a:pt x="46056" y="7094"/>
                  <a:pt x="45833" y="6678"/>
                  <a:pt x="45669" y="6310"/>
                </a:cubicBezTo>
                <a:lnTo>
                  <a:pt x="45669" y="6310"/>
                </a:lnTo>
                <a:cubicBezTo>
                  <a:pt x="45721" y="6321"/>
                  <a:pt x="45772" y="6327"/>
                  <a:pt x="45824" y="6327"/>
                </a:cubicBezTo>
                <a:cubicBezTo>
                  <a:pt x="45945" y="6327"/>
                  <a:pt x="46063" y="6296"/>
                  <a:pt x="46172" y="6242"/>
                </a:cubicBezTo>
                <a:cubicBezTo>
                  <a:pt x="46191" y="6223"/>
                  <a:pt x="46181" y="6194"/>
                  <a:pt x="46162" y="6194"/>
                </a:cubicBezTo>
                <a:cubicBezTo>
                  <a:pt x="45988" y="6165"/>
                  <a:pt x="45833" y="6068"/>
                  <a:pt x="45746" y="5913"/>
                </a:cubicBezTo>
                <a:cubicBezTo>
                  <a:pt x="45862" y="5884"/>
                  <a:pt x="45978" y="5836"/>
                  <a:pt x="46075" y="5768"/>
                </a:cubicBezTo>
                <a:cubicBezTo>
                  <a:pt x="46114" y="5749"/>
                  <a:pt x="46104" y="5700"/>
                  <a:pt x="46065" y="5691"/>
                </a:cubicBezTo>
                <a:cubicBezTo>
                  <a:pt x="45727" y="5623"/>
                  <a:pt x="45543" y="5362"/>
                  <a:pt x="45407" y="5062"/>
                </a:cubicBezTo>
                <a:lnTo>
                  <a:pt x="45407" y="5062"/>
                </a:lnTo>
                <a:cubicBezTo>
                  <a:pt x="45444" y="5075"/>
                  <a:pt x="45481" y="5081"/>
                  <a:pt x="45518" y="5081"/>
                </a:cubicBezTo>
                <a:cubicBezTo>
                  <a:pt x="45589" y="5081"/>
                  <a:pt x="45656" y="5058"/>
                  <a:pt x="45707" y="5013"/>
                </a:cubicBezTo>
                <a:cubicBezTo>
                  <a:pt x="45717" y="5013"/>
                  <a:pt x="45717" y="4994"/>
                  <a:pt x="45707" y="4984"/>
                </a:cubicBezTo>
                <a:cubicBezTo>
                  <a:pt x="45620" y="4936"/>
                  <a:pt x="45543" y="4868"/>
                  <a:pt x="45465" y="4800"/>
                </a:cubicBezTo>
                <a:cubicBezTo>
                  <a:pt x="45543" y="4781"/>
                  <a:pt x="45610" y="4752"/>
                  <a:pt x="45678" y="4703"/>
                </a:cubicBezTo>
                <a:cubicBezTo>
                  <a:pt x="45698" y="4694"/>
                  <a:pt x="45698" y="4665"/>
                  <a:pt x="45678" y="4655"/>
                </a:cubicBezTo>
                <a:cubicBezTo>
                  <a:pt x="45552" y="4520"/>
                  <a:pt x="45446" y="4374"/>
                  <a:pt x="45339" y="4229"/>
                </a:cubicBezTo>
                <a:cubicBezTo>
                  <a:pt x="45281" y="4113"/>
                  <a:pt x="45233" y="3997"/>
                  <a:pt x="45204" y="3881"/>
                </a:cubicBezTo>
                <a:cubicBezTo>
                  <a:pt x="45194" y="3842"/>
                  <a:pt x="45165" y="3697"/>
                  <a:pt x="45146" y="3552"/>
                </a:cubicBezTo>
                <a:cubicBezTo>
                  <a:pt x="45111" y="3362"/>
                  <a:pt x="45048" y="3278"/>
                  <a:pt x="44983" y="3278"/>
                </a:cubicBezTo>
                <a:cubicBezTo>
                  <a:pt x="44922" y="3278"/>
                  <a:pt x="44859" y="3353"/>
                  <a:pt x="44817" y="3484"/>
                </a:cubicBezTo>
                <a:cubicBezTo>
                  <a:pt x="44759" y="3639"/>
                  <a:pt x="44720" y="3794"/>
                  <a:pt x="44710" y="3823"/>
                </a:cubicBezTo>
                <a:cubicBezTo>
                  <a:pt x="44623" y="4055"/>
                  <a:pt x="44449" y="4239"/>
                  <a:pt x="44227" y="4355"/>
                </a:cubicBezTo>
                <a:cubicBezTo>
                  <a:pt x="44207" y="4365"/>
                  <a:pt x="44198" y="4394"/>
                  <a:pt x="44217" y="4413"/>
                </a:cubicBezTo>
                <a:cubicBezTo>
                  <a:pt x="44323" y="4510"/>
                  <a:pt x="44459" y="4578"/>
                  <a:pt x="44614" y="4578"/>
                </a:cubicBezTo>
                <a:cubicBezTo>
                  <a:pt x="44488" y="4868"/>
                  <a:pt x="44294" y="5120"/>
                  <a:pt x="44033" y="5303"/>
                </a:cubicBezTo>
                <a:cubicBezTo>
                  <a:pt x="44014" y="5323"/>
                  <a:pt x="44023" y="5352"/>
                  <a:pt x="44043" y="5371"/>
                </a:cubicBezTo>
                <a:cubicBezTo>
                  <a:pt x="44130" y="5420"/>
                  <a:pt x="44207" y="5458"/>
                  <a:pt x="44304" y="5487"/>
                </a:cubicBezTo>
                <a:cubicBezTo>
                  <a:pt x="44217" y="5536"/>
                  <a:pt x="44120" y="5565"/>
                  <a:pt x="44023" y="5584"/>
                </a:cubicBezTo>
                <a:cubicBezTo>
                  <a:pt x="43994" y="5584"/>
                  <a:pt x="43994" y="5623"/>
                  <a:pt x="44004" y="5642"/>
                </a:cubicBezTo>
                <a:cubicBezTo>
                  <a:pt x="44091" y="5739"/>
                  <a:pt x="44217" y="5807"/>
                  <a:pt x="44343" y="5826"/>
                </a:cubicBezTo>
                <a:cubicBezTo>
                  <a:pt x="44149" y="6223"/>
                  <a:pt x="43810" y="6523"/>
                  <a:pt x="43394" y="6658"/>
                </a:cubicBezTo>
                <a:cubicBezTo>
                  <a:pt x="43365" y="6668"/>
                  <a:pt x="43356" y="6707"/>
                  <a:pt x="43375" y="6726"/>
                </a:cubicBezTo>
                <a:cubicBezTo>
                  <a:pt x="43530" y="6862"/>
                  <a:pt x="43714" y="6949"/>
                  <a:pt x="43907" y="6978"/>
                </a:cubicBezTo>
                <a:cubicBezTo>
                  <a:pt x="43820" y="7103"/>
                  <a:pt x="43704" y="7210"/>
                  <a:pt x="43588" y="7307"/>
                </a:cubicBezTo>
                <a:cubicBezTo>
                  <a:pt x="43568" y="7316"/>
                  <a:pt x="43559" y="7336"/>
                  <a:pt x="43578" y="7355"/>
                </a:cubicBezTo>
                <a:cubicBezTo>
                  <a:pt x="43656" y="7433"/>
                  <a:pt x="43752" y="7500"/>
                  <a:pt x="43859" y="7549"/>
                </a:cubicBezTo>
                <a:cubicBezTo>
                  <a:pt x="43820" y="7616"/>
                  <a:pt x="43772" y="7684"/>
                  <a:pt x="43714" y="7742"/>
                </a:cubicBezTo>
                <a:cubicBezTo>
                  <a:pt x="43598" y="7849"/>
                  <a:pt x="43452" y="7907"/>
                  <a:pt x="43307" y="7916"/>
                </a:cubicBezTo>
                <a:cubicBezTo>
                  <a:pt x="43278" y="7926"/>
                  <a:pt x="43278" y="7955"/>
                  <a:pt x="43288" y="7965"/>
                </a:cubicBezTo>
                <a:cubicBezTo>
                  <a:pt x="43394" y="8081"/>
                  <a:pt x="43520" y="8158"/>
                  <a:pt x="43665" y="8197"/>
                </a:cubicBezTo>
                <a:cubicBezTo>
                  <a:pt x="43559" y="8400"/>
                  <a:pt x="43385" y="8565"/>
                  <a:pt x="43162" y="8662"/>
                </a:cubicBezTo>
                <a:cubicBezTo>
                  <a:pt x="43152" y="8671"/>
                  <a:pt x="43152" y="8691"/>
                  <a:pt x="43162" y="8710"/>
                </a:cubicBezTo>
                <a:cubicBezTo>
                  <a:pt x="43259" y="8807"/>
                  <a:pt x="43385" y="8865"/>
                  <a:pt x="43520" y="8884"/>
                </a:cubicBezTo>
                <a:cubicBezTo>
                  <a:pt x="43452" y="9126"/>
                  <a:pt x="43327" y="9349"/>
                  <a:pt x="43152" y="9533"/>
                </a:cubicBezTo>
                <a:cubicBezTo>
                  <a:pt x="43046" y="9513"/>
                  <a:pt x="42939" y="9465"/>
                  <a:pt x="42843" y="9387"/>
                </a:cubicBezTo>
                <a:cubicBezTo>
                  <a:pt x="42930" y="9368"/>
                  <a:pt x="43017" y="9339"/>
                  <a:pt x="43104" y="9310"/>
                </a:cubicBezTo>
                <a:cubicBezTo>
                  <a:pt x="43133" y="9300"/>
                  <a:pt x="43133" y="9262"/>
                  <a:pt x="43104" y="9252"/>
                </a:cubicBezTo>
                <a:cubicBezTo>
                  <a:pt x="42601" y="9097"/>
                  <a:pt x="42456" y="8691"/>
                  <a:pt x="42301" y="8255"/>
                </a:cubicBezTo>
                <a:cubicBezTo>
                  <a:pt x="42456" y="8255"/>
                  <a:pt x="42610" y="8207"/>
                  <a:pt x="42746" y="8139"/>
                </a:cubicBezTo>
                <a:cubicBezTo>
                  <a:pt x="42775" y="8129"/>
                  <a:pt x="42765" y="8091"/>
                  <a:pt x="42746" y="8081"/>
                </a:cubicBezTo>
                <a:cubicBezTo>
                  <a:pt x="42494" y="8033"/>
                  <a:pt x="42291" y="7868"/>
                  <a:pt x="42194" y="7636"/>
                </a:cubicBezTo>
                <a:lnTo>
                  <a:pt x="42194" y="7636"/>
                </a:lnTo>
                <a:cubicBezTo>
                  <a:pt x="42250" y="7661"/>
                  <a:pt x="42312" y="7673"/>
                  <a:pt x="42373" y="7673"/>
                </a:cubicBezTo>
                <a:cubicBezTo>
                  <a:pt x="42428" y="7673"/>
                  <a:pt x="42483" y="7664"/>
                  <a:pt x="42533" y="7645"/>
                </a:cubicBezTo>
                <a:cubicBezTo>
                  <a:pt x="42562" y="7636"/>
                  <a:pt x="42572" y="7597"/>
                  <a:pt x="42543" y="7587"/>
                </a:cubicBezTo>
                <a:cubicBezTo>
                  <a:pt x="42436" y="7539"/>
                  <a:pt x="42339" y="7471"/>
                  <a:pt x="42262" y="7384"/>
                </a:cubicBezTo>
                <a:lnTo>
                  <a:pt x="42262" y="7384"/>
                </a:lnTo>
                <a:cubicBezTo>
                  <a:pt x="42351" y="7391"/>
                  <a:pt x="42435" y="7398"/>
                  <a:pt x="42521" y="7398"/>
                </a:cubicBezTo>
                <a:cubicBezTo>
                  <a:pt x="42557" y="7398"/>
                  <a:pt x="42593" y="7397"/>
                  <a:pt x="42630" y="7394"/>
                </a:cubicBezTo>
                <a:cubicBezTo>
                  <a:pt x="42659" y="7394"/>
                  <a:pt x="42668" y="7355"/>
                  <a:pt x="42639" y="7345"/>
                </a:cubicBezTo>
                <a:cubicBezTo>
                  <a:pt x="42233" y="7142"/>
                  <a:pt x="41943" y="6774"/>
                  <a:pt x="41739" y="6368"/>
                </a:cubicBezTo>
                <a:lnTo>
                  <a:pt x="41739" y="6368"/>
                </a:lnTo>
                <a:cubicBezTo>
                  <a:pt x="41872" y="6438"/>
                  <a:pt x="42016" y="6470"/>
                  <a:pt x="42164" y="6470"/>
                </a:cubicBezTo>
                <a:cubicBezTo>
                  <a:pt x="42200" y="6470"/>
                  <a:pt x="42236" y="6469"/>
                  <a:pt x="42272" y="6465"/>
                </a:cubicBezTo>
                <a:lnTo>
                  <a:pt x="42281" y="6465"/>
                </a:lnTo>
                <a:cubicBezTo>
                  <a:pt x="42320" y="6465"/>
                  <a:pt x="42301" y="6416"/>
                  <a:pt x="42272" y="6397"/>
                </a:cubicBezTo>
                <a:cubicBezTo>
                  <a:pt x="41894" y="6203"/>
                  <a:pt x="41604" y="5855"/>
                  <a:pt x="41488" y="5439"/>
                </a:cubicBezTo>
                <a:lnTo>
                  <a:pt x="41488" y="5439"/>
                </a:lnTo>
                <a:cubicBezTo>
                  <a:pt x="41573" y="5493"/>
                  <a:pt x="41676" y="5522"/>
                  <a:pt x="41778" y="5522"/>
                </a:cubicBezTo>
                <a:cubicBezTo>
                  <a:pt x="41804" y="5522"/>
                  <a:pt x="41830" y="5520"/>
                  <a:pt x="41856" y="5516"/>
                </a:cubicBezTo>
                <a:cubicBezTo>
                  <a:pt x="41885" y="5507"/>
                  <a:pt x="41894" y="5468"/>
                  <a:pt x="41865" y="5449"/>
                </a:cubicBezTo>
                <a:cubicBezTo>
                  <a:pt x="41701" y="5381"/>
                  <a:pt x="41565" y="5245"/>
                  <a:pt x="41488" y="5081"/>
                </a:cubicBezTo>
                <a:lnTo>
                  <a:pt x="41488" y="5081"/>
                </a:lnTo>
                <a:cubicBezTo>
                  <a:pt x="41522" y="5091"/>
                  <a:pt x="41556" y="5095"/>
                  <a:pt x="41589" y="5095"/>
                </a:cubicBezTo>
                <a:cubicBezTo>
                  <a:pt x="41623" y="5095"/>
                  <a:pt x="41657" y="5091"/>
                  <a:pt x="41691" y="5081"/>
                </a:cubicBezTo>
                <a:cubicBezTo>
                  <a:pt x="41720" y="5081"/>
                  <a:pt x="41710" y="5042"/>
                  <a:pt x="41691" y="5023"/>
                </a:cubicBezTo>
                <a:cubicBezTo>
                  <a:pt x="41430" y="4820"/>
                  <a:pt x="41275" y="4520"/>
                  <a:pt x="41256" y="4191"/>
                </a:cubicBezTo>
                <a:cubicBezTo>
                  <a:pt x="41239" y="3958"/>
                  <a:pt x="41187" y="3858"/>
                  <a:pt x="41132" y="3858"/>
                </a:cubicBezTo>
                <a:cubicBezTo>
                  <a:pt x="41088" y="3858"/>
                  <a:pt x="41043" y="3920"/>
                  <a:pt x="41014" y="4026"/>
                </a:cubicBezTo>
                <a:cubicBezTo>
                  <a:pt x="40830" y="4684"/>
                  <a:pt x="40539" y="4945"/>
                  <a:pt x="40404" y="5139"/>
                </a:cubicBezTo>
                <a:cubicBezTo>
                  <a:pt x="40394" y="5168"/>
                  <a:pt x="40404" y="5187"/>
                  <a:pt x="40423" y="5197"/>
                </a:cubicBezTo>
                <a:cubicBezTo>
                  <a:pt x="40487" y="5211"/>
                  <a:pt x="40551" y="5220"/>
                  <a:pt x="40611" y="5220"/>
                </a:cubicBezTo>
                <a:cubicBezTo>
                  <a:pt x="40633" y="5220"/>
                  <a:pt x="40654" y="5219"/>
                  <a:pt x="40675" y="5216"/>
                </a:cubicBezTo>
                <a:lnTo>
                  <a:pt x="40675" y="5216"/>
                </a:lnTo>
                <a:cubicBezTo>
                  <a:pt x="40626" y="5362"/>
                  <a:pt x="40520" y="5478"/>
                  <a:pt x="40385" y="5536"/>
                </a:cubicBezTo>
                <a:cubicBezTo>
                  <a:pt x="40356" y="5545"/>
                  <a:pt x="40356" y="5584"/>
                  <a:pt x="40385" y="5594"/>
                </a:cubicBezTo>
                <a:cubicBezTo>
                  <a:pt x="40413" y="5597"/>
                  <a:pt x="40441" y="5600"/>
                  <a:pt x="40470" y="5600"/>
                </a:cubicBezTo>
                <a:cubicBezTo>
                  <a:pt x="40520" y="5600"/>
                  <a:pt x="40571" y="5593"/>
                  <a:pt x="40626" y="5574"/>
                </a:cubicBezTo>
                <a:lnTo>
                  <a:pt x="40626" y="5574"/>
                </a:lnTo>
                <a:cubicBezTo>
                  <a:pt x="40452" y="5962"/>
                  <a:pt x="40210" y="6310"/>
                  <a:pt x="39920" y="6610"/>
                </a:cubicBezTo>
                <a:cubicBezTo>
                  <a:pt x="39901" y="6629"/>
                  <a:pt x="39910" y="6668"/>
                  <a:pt x="39939" y="6668"/>
                </a:cubicBezTo>
                <a:cubicBezTo>
                  <a:pt x="40056" y="6697"/>
                  <a:pt x="40181" y="6707"/>
                  <a:pt x="40297" y="6716"/>
                </a:cubicBezTo>
                <a:cubicBezTo>
                  <a:pt x="40162" y="7007"/>
                  <a:pt x="39862" y="7200"/>
                  <a:pt x="39562" y="7326"/>
                </a:cubicBezTo>
                <a:cubicBezTo>
                  <a:pt x="39543" y="7336"/>
                  <a:pt x="39543" y="7365"/>
                  <a:pt x="39562" y="7374"/>
                </a:cubicBezTo>
                <a:cubicBezTo>
                  <a:pt x="39668" y="7481"/>
                  <a:pt x="39794" y="7549"/>
                  <a:pt x="39939" y="7597"/>
                </a:cubicBezTo>
                <a:cubicBezTo>
                  <a:pt x="39862" y="7626"/>
                  <a:pt x="39785" y="7655"/>
                  <a:pt x="39707" y="7674"/>
                </a:cubicBezTo>
                <a:cubicBezTo>
                  <a:pt x="39678" y="7684"/>
                  <a:pt x="39678" y="7713"/>
                  <a:pt x="39688" y="7733"/>
                </a:cubicBezTo>
                <a:cubicBezTo>
                  <a:pt x="39785" y="7820"/>
                  <a:pt x="39881" y="7887"/>
                  <a:pt x="39997" y="7945"/>
                </a:cubicBezTo>
                <a:cubicBezTo>
                  <a:pt x="39872" y="8333"/>
                  <a:pt x="39717" y="8807"/>
                  <a:pt x="39291" y="8855"/>
                </a:cubicBezTo>
                <a:cubicBezTo>
                  <a:pt x="39243" y="8855"/>
                  <a:pt x="39233" y="8904"/>
                  <a:pt x="39262" y="8933"/>
                </a:cubicBezTo>
                <a:cubicBezTo>
                  <a:pt x="39407" y="9029"/>
                  <a:pt x="39562" y="9097"/>
                  <a:pt x="39736" y="9126"/>
                </a:cubicBezTo>
                <a:cubicBezTo>
                  <a:pt x="39581" y="9397"/>
                  <a:pt x="39349" y="9620"/>
                  <a:pt x="39068" y="9755"/>
                </a:cubicBezTo>
                <a:cubicBezTo>
                  <a:pt x="38826" y="9542"/>
                  <a:pt x="38662" y="9262"/>
                  <a:pt x="38585" y="8952"/>
                </a:cubicBezTo>
                <a:lnTo>
                  <a:pt x="38585" y="8952"/>
                </a:lnTo>
                <a:cubicBezTo>
                  <a:pt x="38598" y="8953"/>
                  <a:pt x="38612" y="8954"/>
                  <a:pt x="38626" y="8954"/>
                </a:cubicBezTo>
                <a:cubicBezTo>
                  <a:pt x="38718" y="8954"/>
                  <a:pt x="38809" y="8926"/>
                  <a:pt x="38885" y="8884"/>
                </a:cubicBezTo>
                <a:cubicBezTo>
                  <a:pt x="38894" y="8874"/>
                  <a:pt x="38894" y="8855"/>
                  <a:pt x="38885" y="8845"/>
                </a:cubicBezTo>
                <a:cubicBezTo>
                  <a:pt x="38778" y="8787"/>
                  <a:pt x="38681" y="8710"/>
                  <a:pt x="38604" y="8604"/>
                </a:cubicBezTo>
                <a:cubicBezTo>
                  <a:pt x="38730" y="8594"/>
                  <a:pt x="38846" y="8555"/>
                  <a:pt x="38952" y="8497"/>
                </a:cubicBezTo>
                <a:cubicBezTo>
                  <a:pt x="38972" y="8487"/>
                  <a:pt x="38962" y="8458"/>
                  <a:pt x="38943" y="8449"/>
                </a:cubicBezTo>
                <a:cubicBezTo>
                  <a:pt x="38681" y="8333"/>
                  <a:pt x="38478" y="8129"/>
                  <a:pt x="38362" y="7868"/>
                </a:cubicBezTo>
                <a:lnTo>
                  <a:pt x="38362" y="7868"/>
                </a:lnTo>
                <a:cubicBezTo>
                  <a:pt x="38397" y="7877"/>
                  <a:pt x="38433" y="7881"/>
                  <a:pt x="38470" y="7881"/>
                </a:cubicBezTo>
                <a:cubicBezTo>
                  <a:pt x="38514" y="7881"/>
                  <a:pt x="38557" y="7874"/>
                  <a:pt x="38594" y="7858"/>
                </a:cubicBezTo>
                <a:cubicBezTo>
                  <a:pt x="38614" y="7849"/>
                  <a:pt x="38614" y="7829"/>
                  <a:pt x="38594" y="7820"/>
                </a:cubicBezTo>
                <a:cubicBezTo>
                  <a:pt x="38497" y="7781"/>
                  <a:pt x="38410" y="7703"/>
                  <a:pt x="38352" y="7607"/>
                </a:cubicBezTo>
                <a:cubicBezTo>
                  <a:pt x="38430" y="7587"/>
                  <a:pt x="38507" y="7568"/>
                  <a:pt x="38575" y="7529"/>
                </a:cubicBezTo>
                <a:cubicBezTo>
                  <a:pt x="38594" y="7520"/>
                  <a:pt x="38594" y="7500"/>
                  <a:pt x="38575" y="7481"/>
                </a:cubicBezTo>
                <a:cubicBezTo>
                  <a:pt x="38294" y="7200"/>
                  <a:pt x="38081" y="6862"/>
                  <a:pt x="37936" y="6484"/>
                </a:cubicBezTo>
                <a:lnTo>
                  <a:pt x="37936" y="6484"/>
                </a:lnTo>
                <a:cubicBezTo>
                  <a:pt x="37977" y="6491"/>
                  <a:pt x="38017" y="6494"/>
                  <a:pt x="38056" y="6494"/>
                </a:cubicBezTo>
                <a:cubicBezTo>
                  <a:pt x="38128" y="6494"/>
                  <a:pt x="38196" y="6484"/>
                  <a:pt x="38265" y="6465"/>
                </a:cubicBezTo>
                <a:cubicBezTo>
                  <a:pt x="38285" y="6455"/>
                  <a:pt x="38294" y="6436"/>
                  <a:pt x="38275" y="6416"/>
                </a:cubicBezTo>
                <a:cubicBezTo>
                  <a:pt x="38014" y="6145"/>
                  <a:pt x="37897" y="5807"/>
                  <a:pt x="37781" y="5468"/>
                </a:cubicBezTo>
                <a:cubicBezTo>
                  <a:pt x="37701" y="5228"/>
                  <a:pt x="37658" y="5107"/>
                  <a:pt x="37605" y="5107"/>
                </a:cubicBezTo>
                <a:cubicBezTo>
                  <a:pt x="37555" y="5107"/>
                  <a:pt x="37497" y="5214"/>
                  <a:pt x="37394" y="5429"/>
                </a:cubicBezTo>
                <a:cubicBezTo>
                  <a:pt x="37355" y="5497"/>
                  <a:pt x="37326" y="5555"/>
                  <a:pt x="37288" y="5613"/>
                </a:cubicBezTo>
                <a:cubicBezTo>
                  <a:pt x="37162" y="5778"/>
                  <a:pt x="37017" y="5923"/>
                  <a:pt x="36862" y="6058"/>
                </a:cubicBezTo>
                <a:cubicBezTo>
                  <a:pt x="36843" y="6078"/>
                  <a:pt x="36843" y="6107"/>
                  <a:pt x="36872" y="6116"/>
                </a:cubicBezTo>
                <a:cubicBezTo>
                  <a:pt x="36978" y="6184"/>
                  <a:pt x="37094" y="6233"/>
                  <a:pt x="37210" y="6252"/>
                </a:cubicBezTo>
                <a:cubicBezTo>
                  <a:pt x="37114" y="6513"/>
                  <a:pt x="36968" y="6745"/>
                  <a:pt x="36794" y="6949"/>
                </a:cubicBezTo>
                <a:cubicBezTo>
                  <a:pt x="36775" y="6978"/>
                  <a:pt x="36784" y="7016"/>
                  <a:pt x="36814" y="7026"/>
                </a:cubicBezTo>
                <a:cubicBezTo>
                  <a:pt x="36877" y="7042"/>
                  <a:pt x="36946" y="7058"/>
                  <a:pt x="37012" y="7058"/>
                </a:cubicBezTo>
                <a:cubicBezTo>
                  <a:pt x="37027" y="7058"/>
                  <a:pt x="37041" y="7057"/>
                  <a:pt x="37055" y="7055"/>
                </a:cubicBezTo>
                <a:lnTo>
                  <a:pt x="37055" y="7055"/>
                </a:lnTo>
                <a:cubicBezTo>
                  <a:pt x="36910" y="7365"/>
                  <a:pt x="36639" y="7587"/>
                  <a:pt x="36320" y="7674"/>
                </a:cubicBezTo>
                <a:cubicBezTo>
                  <a:pt x="36291" y="7684"/>
                  <a:pt x="36281" y="7723"/>
                  <a:pt x="36310" y="7733"/>
                </a:cubicBezTo>
                <a:cubicBezTo>
                  <a:pt x="36426" y="7800"/>
                  <a:pt x="36552" y="7858"/>
                  <a:pt x="36678" y="7907"/>
                </a:cubicBezTo>
                <a:cubicBezTo>
                  <a:pt x="36620" y="7936"/>
                  <a:pt x="36572" y="7965"/>
                  <a:pt x="36514" y="7994"/>
                </a:cubicBezTo>
                <a:cubicBezTo>
                  <a:pt x="36494" y="7994"/>
                  <a:pt x="36475" y="8023"/>
                  <a:pt x="36494" y="8033"/>
                </a:cubicBezTo>
                <a:cubicBezTo>
                  <a:pt x="36591" y="8110"/>
                  <a:pt x="36697" y="8149"/>
                  <a:pt x="36823" y="8158"/>
                </a:cubicBezTo>
                <a:cubicBezTo>
                  <a:pt x="36668" y="8468"/>
                  <a:pt x="36475" y="8787"/>
                  <a:pt x="36136" y="8904"/>
                </a:cubicBezTo>
                <a:cubicBezTo>
                  <a:pt x="36107" y="8913"/>
                  <a:pt x="36097" y="8952"/>
                  <a:pt x="36117" y="8971"/>
                </a:cubicBezTo>
                <a:cubicBezTo>
                  <a:pt x="36184" y="9058"/>
                  <a:pt x="36281" y="9126"/>
                  <a:pt x="36378" y="9184"/>
                </a:cubicBezTo>
                <a:cubicBezTo>
                  <a:pt x="36320" y="9281"/>
                  <a:pt x="36233" y="9368"/>
                  <a:pt x="36126" y="9426"/>
                </a:cubicBezTo>
                <a:cubicBezTo>
                  <a:pt x="36107" y="9436"/>
                  <a:pt x="36107" y="9465"/>
                  <a:pt x="36126" y="9474"/>
                </a:cubicBezTo>
                <a:cubicBezTo>
                  <a:pt x="36177" y="9496"/>
                  <a:pt x="36228" y="9507"/>
                  <a:pt x="36283" y="9507"/>
                </a:cubicBezTo>
                <a:cubicBezTo>
                  <a:pt x="36301" y="9507"/>
                  <a:pt x="36320" y="9506"/>
                  <a:pt x="36339" y="9504"/>
                </a:cubicBezTo>
                <a:lnTo>
                  <a:pt x="36339" y="9504"/>
                </a:lnTo>
                <a:cubicBezTo>
                  <a:pt x="36155" y="9823"/>
                  <a:pt x="35846" y="10055"/>
                  <a:pt x="35488" y="10142"/>
                </a:cubicBezTo>
                <a:cubicBezTo>
                  <a:pt x="35468" y="10152"/>
                  <a:pt x="35459" y="10181"/>
                  <a:pt x="35478" y="10200"/>
                </a:cubicBezTo>
                <a:cubicBezTo>
                  <a:pt x="35633" y="10365"/>
                  <a:pt x="35826" y="10500"/>
                  <a:pt x="36039" y="10578"/>
                </a:cubicBezTo>
                <a:cubicBezTo>
                  <a:pt x="35894" y="10839"/>
                  <a:pt x="35662" y="11023"/>
                  <a:pt x="35420" y="11236"/>
                </a:cubicBezTo>
                <a:cubicBezTo>
                  <a:pt x="35410" y="11245"/>
                  <a:pt x="35410" y="11255"/>
                  <a:pt x="35420" y="11265"/>
                </a:cubicBezTo>
                <a:cubicBezTo>
                  <a:pt x="35497" y="11362"/>
                  <a:pt x="35594" y="11429"/>
                  <a:pt x="35701" y="11458"/>
                </a:cubicBezTo>
                <a:cubicBezTo>
                  <a:pt x="35681" y="11497"/>
                  <a:pt x="35652" y="11526"/>
                  <a:pt x="35623" y="11555"/>
                </a:cubicBezTo>
                <a:cubicBezTo>
                  <a:pt x="35507" y="11468"/>
                  <a:pt x="35410" y="11352"/>
                  <a:pt x="35323" y="11226"/>
                </a:cubicBezTo>
                <a:cubicBezTo>
                  <a:pt x="35284" y="11168"/>
                  <a:pt x="35255" y="11110"/>
                  <a:pt x="35226" y="11042"/>
                </a:cubicBezTo>
                <a:lnTo>
                  <a:pt x="35226" y="11042"/>
                </a:lnTo>
                <a:cubicBezTo>
                  <a:pt x="35255" y="11053"/>
                  <a:pt x="35286" y="11059"/>
                  <a:pt x="35317" y="11059"/>
                </a:cubicBezTo>
                <a:cubicBezTo>
                  <a:pt x="35368" y="11059"/>
                  <a:pt x="35420" y="11043"/>
                  <a:pt x="35468" y="11013"/>
                </a:cubicBezTo>
                <a:cubicBezTo>
                  <a:pt x="35478" y="11013"/>
                  <a:pt x="35478" y="10994"/>
                  <a:pt x="35468" y="10984"/>
                </a:cubicBezTo>
                <a:cubicBezTo>
                  <a:pt x="35362" y="10945"/>
                  <a:pt x="35275" y="10868"/>
                  <a:pt x="35226" y="10771"/>
                </a:cubicBezTo>
                <a:cubicBezTo>
                  <a:pt x="35304" y="10762"/>
                  <a:pt x="35372" y="10723"/>
                  <a:pt x="35420" y="10665"/>
                </a:cubicBezTo>
                <a:cubicBezTo>
                  <a:pt x="35430" y="10655"/>
                  <a:pt x="35430" y="10645"/>
                  <a:pt x="35420" y="10636"/>
                </a:cubicBezTo>
                <a:cubicBezTo>
                  <a:pt x="35197" y="10471"/>
                  <a:pt x="35023" y="10239"/>
                  <a:pt x="34936" y="9968"/>
                </a:cubicBezTo>
                <a:cubicBezTo>
                  <a:pt x="35052" y="9968"/>
                  <a:pt x="35159" y="9920"/>
                  <a:pt x="35246" y="9852"/>
                </a:cubicBezTo>
                <a:cubicBezTo>
                  <a:pt x="35265" y="9833"/>
                  <a:pt x="35255" y="9813"/>
                  <a:pt x="35236" y="9813"/>
                </a:cubicBezTo>
                <a:cubicBezTo>
                  <a:pt x="35222" y="9816"/>
                  <a:pt x="35206" y="9817"/>
                  <a:pt x="35191" y="9817"/>
                </a:cubicBezTo>
                <a:cubicBezTo>
                  <a:pt x="35145" y="9817"/>
                  <a:pt x="35098" y="9806"/>
                  <a:pt x="35062" y="9784"/>
                </a:cubicBezTo>
                <a:cubicBezTo>
                  <a:pt x="35139" y="9736"/>
                  <a:pt x="35217" y="9668"/>
                  <a:pt x="35265" y="9591"/>
                </a:cubicBezTo>
                <a:cubicBezTo>
                  <a:pt x="35275" y="9581"/>
                  <a:pt x="35265" y="9562"/>
                  <a:pt x="35255" y="9552"/>
                </a:cubicBezTo>
                <a:cubicBezTo>
                  <a:pt x="34975" y="9504"/>
                  <a:pt x="34830" y="9213"/>
                  <a:pt x="34713" y="8962"/>
                </a:cubicBezTo>
                <a:lnTo>
                  <a:pt x="34713" y="8962"/>
                </a:lnTo>
                <a:cubicBezTo>
                  <a:pt x="34749" y="8971"/>
                  <a:pt x="34786" y="8975"/>
                  <a:pt x="34823" y="8975"/>
                </a:cubicBezTo>
                <a:cubicBezTo>
                  <a:pt x="34906" y="8975"/>
                  <a:pt x="34988" y="8953"/>
                  <a:pt x="35062" y="8913"/>
                </a:cubicBezTo>
                <a:cubicBezTo>
                  <a:pt x="35072" y="8904"/>
                  <a:pt x="35072" y="8884"/>
                  <a:pt x="35052" y="8884"/>
                </a:cubicBezTo>
                <a:cubicBezTo>
                  <a:pt x="34926" y="8865"/>
                  <a:pt x="34820" y="8797"/>
                  <a:pt x="34762" y="8691"/>
                </a:cubicBezTo>
                <a:cubicBezTo>
                  <a:pt x="34849" y="8671"/>
                  <a:pt x="34926" y="8633"/>
                  <a:pt x="34994" y="8584"/>
                </a:cubicBezTo>
                <a:cubicBezTo>
                  <a:pt x="35013" y="8574"/>
                  <a:pt x="35013" y="8545"/>
                  <a:pt x="34984" y="8536"/>
                </a:cubicBezTo>
                <a:cubicBezTo>
                  <a:pt x="34743" y="8487"/>
                  <a:pt x="34626" y="8313"/>
                  <a:pt x="34530" y="8110"/>
                </a:cubicBezTo>
                <a:lnTo>
                  <a:pt x="34530" y="8110"/>
                </a:lnTo>
                <a:cubicBezTo>
                  <a:pt x="34554" y="8116"/>
                  <a:pt x="34579" y="8119"/>
                  <a:pt x="34603" y="8119"/>
                </a:cubicBezTo>
                <a:cubicBezTo>
                  <a:pt x="34654" y="8119"/>
                  <a:pt x="34703" y="8104"/>
                  <a:pt x="34743" y="8071"/>
                </a:cubicBezTo>
                <a:cubicBezTo>
                  <a:pt x="34743" y="8071"/>
                  <a:pt x="34743" y="8062"/>
                  <a:pt x="34743" y="8052"/>
                </a:cubicBezTo>
                <a:cubicBezTo>
                  <a:pt x="34675" y="8023"/>
                  <a:pt x="34626" y="7974"/>
                  <a:pt x="34578" y="7926"/>
                </a:cubicBezTo>
                <a:cubicBezTo>
                  <a:pt x="34626" y="7916"/>
                  <a:pt x="34675" y="7897"/>
                  <a:pt x="34713" y="7858"/>
                </a:cubicBezTo>
                <a:cubicBezTo>
                  <a:pt x="34723" y="7858"/>
                  <a:pt x="34723" y="7839"/>
                  <a:pt x="34713" y="7829"/>
                </a:cubicBezTo>
                <a:cubicBezTo>
                  <a:pt x="34626" y="7742"/>
                  <a:pt x="34549" y="7636"/>
                  <a:pt x="34481" y="7529"/>
                </a:cubicBezTo>
                <a:cubicBezTo>
                  <a:pt x="34443" y="7462"/>
                  <a:pt x="34413" y="7374"/>
                  <a:pt x="34394" y="7287"/>
                </a:cubicBezTo>
                <a:cubicBezTo>
                  <a:pt x="34384" y="7268"/>
                  <a:pt x="34365" y="7162"/>
                  <a:pt x="34346" y="7065"/>
                </a:cubicBezTo>
                <a:cubicBezTo>
                  <a:pt x="34321" y="6936"/>
                  <a:pt x="34279" y="6878"/>
                  <a:pt x="34235" y="6878"/>
                </a:cubicBezTo>
                <a:cubicBezTo>
                  <a:pt x="34194" y="6878"/>
                  <a:pt x="34152" y="6931"/>
                  <a:pt x="34123" y="7026"/>
                </a:cubicBezTo>
                <a:cubicBezTo>
                  <a:pt x="34084" y="7123"/>
                  <a:pt x="34055" y="7229"/>
                  <a:pt x="34046" y="7249"/>
                </a:cubicBezTo>
                <a:cubicBezTo>
                  <a:pt x="33988" y="7413"/>
                  <a:pt x="33862" y="7539"/>
                  <a:pt x="33717" y="7616"/>
                </a:cubicBezTo>
                <a:cubicBezTo>
                  <a:pt x="33697" y="7626"/>
                  <a:pt x="33697" y="7645"/>
                  <a:pt x="33707" y="7655"/>
                </a:cubicBezTo>
                <a:cubicBezTo>
                  <a:pt x="33775" y="7723"/>
                  <a:pt x="33872" y="7771"/>
                  <a:pt x="33978" y="7771"/>
                </a:cubicBezTo>
                <a:cubicBezTo>
                  <a:pt x="33891" y="7974"/>
                  <a:pt x="33755" y="8149"/>
                  <a:pt x="33581" y="8274"/>
                </a:cubicBezTo>
                <a:cubicBezTo>
                  <a:pt x="33572" y="8284"/>
                  <a:pt x="33581" y="8303"/>
                  <a:pt x="33591" y="8313"/>
                </a:cubicBezTo>
                <a:cubicBezTo>
                  <a:pt x="33649" y="8352"/>
                  <a:pt x="33707" y="8381"/>
                  <a:pt x="33765" y="8400"/>
                </a:cubicBezTo>
                <a:cubicBezTo>
                  <a:pt x="33707" y="8439"/>
                  <a:pt x="33639" y="8458"/>
                  <a:pt x="33572" y="8468"/>
                </a:cubicBezTo>
                <a:cubicBezTo>
                  <a:pt x="33552" y="8468"/>
                  <a:pt x="33552" y="8497"/>
                  <a:pt x="33562" y="8507"/>
                </a:cubicBezTo>
                <a:cubicBezTo>
                  <a:pt x="33620" y="8574"/>
                  <a:pt x="33707" y="8613"/>
                  <a:pt x="33794" y="8633"/>
                </a:cubicBezTo>
                <a:cubicBezTo>
                  <a:pt x="33659" y="8904"/>
                  <a:pt x="33426" y="9107"/>
                  <a:pt x="33146" y="9204"/>
                </a:cubicBezTo>
                <a:cubicBezTo>
                  <a:pt x="33126" y="9213"/>
                  <a:pt x="33117" y="9233"/>
                  <a:pt x="33126" y="9252"/>
                </a:cubicBezTo>
                <a:cubicBezTo>
                  <a:pt x="33233" y="9339"/>
                  <a:pt x="33359" y="9397"/>
                  <a:pt x="33494" y="9416"/>
                </a:cubicBezTo>
                <a:cubicBezTo>
                  <a:pt x="33426" y="9504"/>
                  <a:pt x="33359" y="9581"/>
                  <a:pt x="33272" y="9649"/>
                </a:cubicBezTo>
                <a:cubicBezTo>
                  <a:pt x="33262" y="9658"/>
                  <a:pt x="33262" y="9668"/>
                  <a:pt x="33272" y="9678"/>
                </a:cubicBezTo>
                <a:cubicBezTo>
                  <a:pt x="33330" y="9736"/>
                  <a:pt x="33388" y="9784"/>
                  <a:pt x="33465" y="9813"/>
                </a:cubicBezTo>
                <a:cubicBezTo>
                  <a:pt x="33436" y="9862"/>
                  <a:pt x="33397" y="9910"/>
                  <a:pt x="33359" y="9949"/>
                </a:cubicBezTo>
                <a:cubicBezTo>
                  <a:pt x="33281" y="10016"/>
                  <a:pt x="33184" y="10065"/>
                  <a:pt x="33078" y="10074"/>
                </a:cubicBezTo>
                <a:cubicBezTo>
                  <a:pt x="33068" y="10074"/>
                  <a:pt x="33059" y="10094"/>
                  <a:pt x="33068" y="10104"/>
                </a:cubicBezTo>
                <a:cubicBezTo>
                  <a:pt x="33146" y="10181"/>
                  <a:pt x="33233" y="10229"/>
                  <a:pt x="33330" y="10258"/>
                </a:cubicBezTo>
                <a:cubicBezTo>
                  <a:pt x="33252" y="10404"/>
                  <a:pt x="33136" y="10520"/>
                  <a:pt x="32981" y="10578"/>
                </a:cubicBezTo>
                <a:cubicBezTo>
                  <a:pt x="32972" y="10587"/>
                  <a:pt x="32972" y="10607"/>
                  <a:pt x="32981" y="10616"/>
                </a:cubicBezTo>
                <a:cubicBezTo>
                  <a:pt x="33049" y="10675"/>
                  <a:pt x="33136" y="10723"/>
                  <a:pt x="33223" y="10733"/>
                </a:cubicBezTo>
                <a:cubicBezTo>
                  <a:pt x="33126" y="11052"/>
                  <a:pt x="32904" y="11313"/>
                  <a:pt x="32613" y="11478"/>
                </a:cubicBezTo>
                <a:cubicBezTo>
                  <a:pt x="32594" y="11487"/>
                  <a:pt x="32594" y="11507"/>
                  <a:pt x="32604" y="11526"/>
                </a:cubicBezTo>
                <a:cubicBezTo>
                  <a:pt x="32691" y="11613"/>
                  <a:pt x="32817" y="11681"/>
                  <a:pt x="32942" y="11700"/>
                </a:cubicBezTo>
                <a:cubicBezTo>
                  <a:pt x="32875" y="11875"/>
                  <a:pt x="32768" y="12020"/>
                  <a:pt x="32623" y="12126"/>
                </a:cubicBezTo>
                <a:cubicBezTo>
                  <a:pt x="32565" y="12068"/>
                  <a:pt x="32517" y="12000"/>
                  <a:pt x="32468" y="11923"/>
                </a:cubicBezTo>
                <a:cubicBezTo>
                  <a:pt x="32575" y="11923"/>
                  <a:pt x="32672" y="11894"/>
                  <a:pt x="32759" y="11836"/>
                </a:cubicBezTo>
                <a:cubicBezTo>
                  <a:pt x="32768" y="11826"/>
                  <a:pt x="32768" y="11807"/>
                  <a:pt x="32759" y="11797"/>
                </a:cubicBezTo>
                <a:cubicBezTo>
                  <a:pt x="32594" y="11700"/>
                  <a:pt x="32459" y="11575"/>
                  <a:pt x="32362" y="11420"/>
                </a:cubicBezTo>
                <a:cubicBezTo>
                  <a:pt x="32342" y="11391"/>
                  <a:pt x="32313" y="11352"/>
                  <a:pt x="32294" y="11313"/>
                </a:cubicBezTo>
                <a:lnTo>
                  <a:pt x="32294" y="11313"/>
                </a:lnTo>
                <a:cubicBezTo>
                  <a:pt x="32323" y="11323"/>
                  <a:pt x="32355" y="11328"/>
                  <a:pt x="32386" y="11328"/>
                </a:cubicBezTo>
                <a:cubicBezTo>
                  <a:pt x="32417" y="11328"/>
                  <a:pt x="32449" y="11323"/>
                  <a:pt x="32478" y="11313"/>
                </a:cubicBezTo>
                <a:cubicBezTo>
                  <a:pt x="32488" y="11304"/>
                  <a:pt x="32488" y="11284"/>
                  <a:pt x="32478" y="11284"/>
                </a:cubicBezTo>
                <a:cubicBezTo>
                  <a:pt x="32391" y="11236"/>
                  <a:pt x="32323" y="11158"/>
                  <a:pt x="32284" y="11071"/>
                </a:cubicBezTo>
                <a:cubicBezTo>
                  <a:pt x="32362" y="11033"/>
                  <a:pt x="32439" y="10984"/>
                  <a:pt x="32497" y="10916"/>
                </a:cubicBezTo>
                <a:cubicBezTo>
                  <a:pt x="32517" y="10907"/>
                  <a:pt x="32507" y="10887"/>
                  <a:pt x="32488" y="10878"/>
                </a:cubicBezTo>
                <a:cubicBezTo>
                  <a:pt x="32178" y="10762"/>
                  <a:pt x="31975" y="10423"/>
                  <a:pt x="31888" y="10104"/>
                </a:cubicBezTo>
                <a:lnTo>
                  <a:pt x="31888" y="10104"/>
                </a:lnTo>
                <a:cubicBezTo>
                  <a:pt x="31903" y="10105"/>
                  <a:pt x="31917" y="10106"/>
                  <a:pt x="31932" y="10106"/>
                </a:cubicBezTo>
                <a:cubicBezTo>
                  <a:pt x="32001" y="10106"/>
                  <a:pt x="32065" y="10087"/>
                  <a:pt x="32130" y="10055"/>
                </a:cubicBezTo>
                <a:cubicBezTo>
                  <a:pt x="32139" y="10045"/>
                  <a:pt x="32139" y="10036"/>
                  <a:pt x="32130" y="10026"/>
                </a:cubicBezTo>
                <a:cubicBezTo>
                  <a:pt x="32042" y="9978"/>
                  <a:pt x="31965" y="9920"/>
                  <a:pt x="31907" y="9833"/>
                </a:cubicBezTo>
                <a:cubicBezTo>
                  <a:pt x="32004" y="9823"/>
                  <a:pt x="32101" y="9794"/>
                  <a:pt x="32178" y="9755"/>
                </a:cubicBezTo>
                <a:cubicBezTo>
                  <a:pt x="32197" y="9745"/>
                  <a:pt x="32197" y="9716"/>
                  <a:pt x="32178" y="9707"/>
                </a:cubicBezTo>
                <a:cubicBezTo>
                  <a:pt x="31975" y="9620"/>
                  <a:pt x="31810" y="9455"/>
                  <a:pt x="31713" y="9242"/>
                </a:cubicBezTo>
                <a:lnTo>
                  <a:pt x="31713" y="9242"/>
                </a:lnTo>
                <a:cubicBezTo>
                  <a:pt x="31744" y="9251"/>
                  <a:pt x="31774" y="9256"/>
                  <a:pt x="31804" y="9256"/>
                </a:cubicBezTo>
                <a:cubicBezTo>
                  <a:pt x="31840" y="9256"/>
                  <a:pt x="31875" y="9249"/>
                  <a:pt x="31907" y="9233"/>
                </a:cubicBezTo>
                <a:cubicBezTo>
                  <a:pt x="31917" y="9233"/>
                  <a:pt x="31917" y="9213"/>
                  <a:pt x="31907" y="9204"/>
                </a:cubicBezTo>
                <a:cubicBezTo>
                  <a:pt x="31820" y="9174"/>
                  <a:pt x="31762" y="9107"/>
                  <a:pt x="31713" y="9039"/>
                </a:cubicBezTo>
                <a:cubicBezTo>
                  <a:pt x="31772" y="9020"/>
                  <a:pt x="31830" y="9000"/>
                  <a:pt x="31888" y="8971"/>
                </a:cubicBezTo>
                <a:cubicBezTo>
                  <a:pt x="31897" y="8962"/>
                  <a:pt x="31897" y="8942"/>
                  <a:pt x="31888" y="8933"/>
                </a:cubicBezTo>
                <a:cubicBezTo>
                  <a:pt x="31665" y="8710"/>
                  <a:pt x="31491" y="8439"/>
                  <a:pt x="31375" y="8139"/>
                </a:cubicBezTo>
                <a:lnTo>
                  <a:pt x="31375" y="8139"/>
                </a:lnTo>
                <a:cubicBezTo>
                  <a:pt x="31407" y="8143"/>
                  <a:pt x="31440" y="8145"/>
                  <a:pt x="31473" y="8145"/>
                </a:cubicBezTo>
                <a:cubicBezTo>
                  <a:pt x="31530" y="8145"/>
                  <a:pt x="31587" y="8138"/>
                  <a:pt x="31636" y="8120"/>
                </a:cubicBezTo>
                <a:cubicBezTo>
                  <a:pt x="31655" y="8120"/>
                  <a:pt x="31665" y="8091"/>
                  <a:pt x="31646" y="8081"/>
                </a:cubicBezTo>
                <a:cubicBezTo>
                  <a:pt x="31462" y="7858"/>
                  <a:pt x="31326" y="7607"/>
                  <a:pt x="31259" y="7326"/>
                </a:cubicBezTo>
                <a:cubicBezTo>
                  <a:pt x="31189" y="7131"/>
                  <a:pt x="31152" y="7034"/>
                  <a:pt x="31109" y="7034"/>
                </a:cubicBezTo>
                <a:cubicBezTo>
                  <a:pt x="31069" y="7034"/>
                  <a:pt x="31023" y="7119"/>
                  <a:pt x="30939" y="7287"/>
                </a:cubicBezTo>
                <a:cubicBezTo>
                  <a:pt x="30910" y="7345"/>
                  <a:pt x="30881" y="7394"/>
                  <a:pt x="30852" y="7442"/>
                </a:cubicBezTo>
                <a:cubicBezTo>
                  <a:pt x="30755" y="7568"/>
                  <a:pt x="30639" y="7684"/>
                  <a:pt x="30513" y="7791"/>
                </a:cubicBezTo>
                <a:cubicBezTo>
                  <a:pt x="30494" y="7810"/>
                  <a:pt x="30504" y="7829"/>
                  <a:pt x="30523" y="7839"/>
                </a:cubicBezTo>
                <a:cubicBezTo>
                  <a:pt x="30610" y="7897"/>
                  <a:pt x="30697" y="7926"/>
                  <a:pt x="30794" y="7945"/>
                </a:cubicBezTo>
                <a:cubicBezTo>
                  <a:pt x="30717" y="8158"/>
                  <a:pt x="30601" y="8342"/>
                  <a:pt x="30465" y="8507"/>
                </a:cubicBezTo>
                <a:cubicBezTo>
                  <a:pt x="30446" y="8526"/>
                  <a:pt x="30455" y="8555"/>
                  <a:pt x="30475" y="8565"/>
                </a:cubicBezTo>
                <a:cubicBezTo>
                  <a:pt x="30542" y="8584"/>
                  <a:pt x="30601" y="8594"/>
                  <a:pt x="30668" y="8594"/>
                </a:cubicBezTo>
                <a:cubicBezTo>
                  <a:pt x="30552" y="8836"/>
                  <a:pt x="30339" y="9020"/>
                  <a:pt x="30078" y="9087"/>
                </a:cubicBezTo>
                <a:cubicBezTo>
                  <a:pt x="30059" y="9097"/>
                  <a:pt x="30049" y="9126"/>
                  <a:pt x="30068" y="9136"/>
                </a:cubicBezTo>
                <a:cubicBezTo>
                  <a:pt x="30165" y="9194"/>
                  <a:pt x="30262" y="9242"/>
                  <a:pt x="30368" y="9271"/>
                </a:cubicBezTo>
                <a:cubicBezTo>
                  <a:pt x="30320" y="9300"/>
                  <a:pt x="30281" y="9320"/>
                  <a:pt x="30233" y="9339"/>
                </a:cubicBezTo>
                <a:cubicBezTo>
                  <a:pt x="30213" y="9349"/>
                  <a:pt x="30204" y="9368"/>
                  <a:pt x="30223" y="9378"/>
                </a:cubicBezTo>
                <a:cubicBezTo>
                  <a:pt x="30301" y="9436"/>
                  <a:pt x="30388" y="9474"/>
                  <a:pt x="30484" y="9484"/>
                </a:cubicBezTo>
                <a:cubicBezTo>
                  <a:pt x="30359" y="9726"/>
                  <a:pt x="30204" y="9987"/>
                  <a:pt x="29933" y="10084"/>
                </a:cubicBezTo>
                <a:cubicBezTo>
                  <a:pt x="29904" y="10094"/>
                  <a:pt x="29904" y="10123"/>
                  <a:pt x="29913" y="10133"/>
                </a:cubicBezTo>
                <a:cubicBezTo>
                  <a:pt x="29971" y="10210"/>
                  <a:pt x="30049" y="10268"/>
                  <a:pt x="30126" y="10307"/>
                </a:cubicBezTo>
                <a:cubicBezTo>
                  <a:pt x="30078" y="10394"/>
                  <a:pt x="30010" y="10462"/>
                  <a:pt x="29923" y="10500"/>
                </a:cubicBezTo>
                <a:cubicBezTo>
                  <a:pt x="29904" y="10510"/>
                  <a:pt x="29904" y="10539"/>
                  <a:pt x="29923" y="10549"/>
                </a:cubicBezTo>
                <a:cubicBezTo>
                  <a:pt x="29966" y="10563"/>
                  <a:pt x="30008" y="10572"/>
                  <a:pt x="30047" y="10572"/>
                </a:cubicBezTo>
                <a:cubicBezTo>
                  <a:pt x="30061" y="10572"/>
                  <a:pt x="30075" y="10571"/>
                  <a:pt x="30088" y="10568"/>
                </a:cubicBezTo>
                <a:lnTo>
                  <a:pt x="30088" y="10568"/>
                </a:lnTo>
                <a:cubicBezTo>
                  <a:pt x="29942" y="10829"/>
                  <a:pt x="29701" y="11013"/>
                  <a:pt x="29410" y="11081"/>
                </a:cubicBezTo>
                <a:cubicBezTo>
                  <a:pt x="29391" y="11091"/>
                  <a:pt x="29391" y="11110"/>
                  <a:pt x="29400" y="11129"/>
                </a:cubicBezTo>
                <a:cubicBezTo>
                  <a:pt x="29526" y="11265"/>
                  <a:pt x="29681" y="11371"/>
                  <a:pt x="29855" y="11429"/>
                </a:cubicBezTo>
                <a:cubicBezTo>
                  <a:pt x="29720" y="11633"/>
                  <a:pt x="29555" y="11807"/>
                  <a:pt x="29362" y="11952"/>
                </a:cubicBezTo>
                <a:cubicBezTo>
                  <a:pt x="29352" y="11962"/>
                  <a:pt x="29352" y="11981"/>
                  <a:pt x="29362" y="11981"/>
                </a:cubicBezTo>
                <a:cubicBezTo>
                  <a:pt x="29420" y="12058"/>
                  <a:pt x="29497" y="12107"/>
                  <a:pt x="29584" y="12136"/>
                </a:cubicBezTo>
                <a:cubicBezTo>
                  <a:pt x="29575" y="12155"/>
                  <a:pt x="29555" y="12175"/>
                  <a:pt x="29546" y="12194"/>
                </a:cubicBezTo>
                <a:cubicBezTo>
                  <a:pt x="29439" y="12107"/>
                  <a:pt x="29352" y="12010"/>
                  <a:pt x="29275" y="11904"/>
                </a:cubicBezTo>
                <a:cubicBezTo>
                  <a:pt x="29333" y="11894"/>
                  <a:pt x="29371" y="11875"/>
                  <a:pt x="29420" y="11845"/>
                </a:cubicBezTo>
                <a:cubicBezTo>
                  <a:pt x="29430" y="11845"/>
                  <a:pt x="29430" y="11826"/>
                  <a:pt x="29420" y="11816"/>
                </a:cubicBezTo>
                <a:cubicBezTo>
                  <a:pt x="29313" y="11758"/>
                  <a:pt x="29217" y="11671"/>
                  <a:pt x="29159" y="11565"/>
                </a:cubicBezTo>
                <a:cubicBezTo>
                  <a:pt x="29217" y="11545"/>
                  <a:pt x="29275" y="11516"/>
                  <a:pt x="29323" y="11487"/>
                </a:cubicBezTo>
                <a:cubicBezTo>
                  <a:pt x="29333" y="11478"/>
                  <a:pt x="29333" y="11458"/>
                  <a:pt x="29323" y="11449"/>
                </a:cubicBezTo>
                <a:cubicBezTo>
                  <a:pt x="29197" y="11352"/>
                  <a:pt x="29100" y="11207"/>
                  <a:pt x="29052" y="11052"/>
                </a:cubicBezTo>
                <a:lnTo>
                  <a:pt x="29052" y="11052"/>
                </a:lnTo>
                <a:cubicBezTo>
                  <a:pt x="29068" y="11055"/>
                  <a:pt x="29083" y="11056"/>
                  <a:pt x="29099" y="11056"/>
                </a:cubicBezTo>
                <a:cubicBezTo>
                  <a:pt x="29141" y="11056"/>
                  <a:pt x="29181" y="11047"/>
                  <a:pt x="29217" y="11033"/>
                </a:cubicBezTo>
                <a:cubicBezTo>
                  <a:pt x="29236" y="11023"/>
                  <a:pt x="29236" y="11013"/>
                  <a:pt x="29217" y="11004"/>
                </a:cubicBezTo>
                <a:cubicBezTo>
                  <a:pt x="29110" y="10926"/>
                  <a:pt x="29033" y="10810"/>
                  <a:pt x="28994" y="10675"/>
                </a:cubicBezTo>
                <a:cubicBezTo>
                  <a:pt x="29100" y="10675"/>
                  <a:pt x="29207" y="10645"/>
                  <a:pt x="29304" y="10597"/>
                </a:cubicBezTo>
                <a:cubicBezTo>
                  <a:pt x="29313" y="10587"/>
                  <a:pt x="29313" y="10568"/>
                  <a:pt x="29304" y="10558"/>
                </a:cubicBezTo>
                <a:cubicBezTo>
                  <a:pt x="29188" y="10520"/>
                  <a:pt x="29091" y="10452"/>
                  <a:pt x="29023" y="10365"/>
                </a:cubicBezTo>
                <a:cubicBezTo>
                  <a:pt x="29100" y="10355"/>
                  <a:pt x="29188" y="10326"/>
                  <a:pt x="29246" y="10278"/>
                </a:cubicBezTo>
                <a:cubicBezTo>
                  <a:pt x="29265" y="10278"/>
                  <a:pt x="29265" y="10249"/>
                  <a:pt x="29246" y="10249"/>
                </a:cubicBezTo>
                <a:cubicBezTo>
                  <a:pt x="29081" y="10191"/>
                  <a:pt x="28946" y="10074"/>
                  <a:pt x="28849" y="9929"/>
                </a:cubicBezTo>
                <a:cubicBezTo>
                  <a:pt x="28926" y="9920"/>
                  <a:pt x="29004" y="9891"/>
                  <a:pt x="29071" y="9862"/>
                </a:cubicBezTo>
                <a:cubicBezTo>
                  <a:pt x="29091" y="9852"/>
                  <a:pt x="29081" y="9833"/>
                  <a:pt x="29071" y="9823"/>
                </a:cubicBezTo>
                <a:cubicBezTo>
                  <a:pt x="28888" y="9736"/>
                  <a:pt x="28723" y="9591"/>
                  <a:pt x="28607" y="9416"/>
                </a:cubicBezTo>
                <a:lnTo>
                  <a:pt x="28607" y="9416"/>
                </a:lnTo>
                <a:cubicBezTo>
                  <a:pt x="28632" y="9420"/>
                  <a:pt x="28657" y="9422"/>
                  <a:pt x="28681" y="9422"/>
                </a:cubicBezTo>
                <a:cubicBezTo>
                  <a:pt x="28723" y="9422"/>
                  <a:pt x="28764" y="9415"/>
                  <a:pt x="28800" y="9397"/>
                </a:cubicBezTo>
                <a:cubicBezTo>
                  <a:pt x="28820" y="9397"/>
                  <a:pt x="28820" y="9378"/>
                  <a:pt x="28800" y="9368"/>
                </a:cubicBezTo>
                <a:cubicBezTo>
                  <a:pt x="28655" y="9281"/>
                  <a:pt x="28559" y="9136"/>
                  <a:pt x="28520" y="8971"/>
                </a:cubicBezTo>
                <a:cubicBezTo>
                  <a:pt x="28539" y="8952"/>
                  <a:pt x="28568" y="8942"/>
                  <a:pt x="28588" y="8923"/>
                </a:cubicBezTo>
                <a:cubicBezTo>
                  <a:pt x="28597" y="8923"/>
                  <a:pt x="28597" y="8904"/>
                  <a:pt x="28588" y="8904"/>
                </a:cubicBezTo>
                <a:cubicBezTo>
                  <a:pt x="28510" y="8787"/>
                  <a:pt x="28442" y="8671"/>
                  <a:pt x="28384" y="8555"/>
                </a:cubicBezTo>
                <a:lnTo>
                  <a:pt x="28365" y="8478"/>
                </a:lnTo>
                <a:cubicBezTo>
                  <a:pt x="28336" y="8381"/>
                  <a:pt x="28336" y="8245"/>
                  <a:pt x="28278" y="8168"/>
                </a:cubicBezTo>
                <a:cubicBezTo>
                  <a:pt x="28272" y="8162"/>
                  <a:pt x="28266" y="8160"/>
                  <a:pt x="28260" y="8160"/>
                </a:cubicBezTo>
                <a:cubicBezTo>
                  <a:pt x="28248" y="8160"/>
                  <a:pt x="28239" y="8171"/>
                  <a:pt x="28239" y="8178"/>
                </a:cubicBezTo>
                <a:cubicBezTo>
                  <a:pt x="28210" y="8265"/>
                  <a:pt x="28181" y="8362"/>
                  <a:pt x="28171" y="8458"/>
                </a:cubicBezTo>
                <a:cubicBezTo>
                  <a:pt x="28123" y="8594"/>
                  <a:pt x="28026" y="8710"/>
                  <a:pt x="27910" y="8797"/>
                </a:cubicBezTo>
                <a:cubicBezTo>
                  <a:pt x="27910" y="8807"/>
                  <a:pt x="27910" y="8816"/>
                  <a:pt x="27910" y="8826"/>
                </a:cubicBezTo>
                <a:cubicBezTo>
                  <a:pt x="27949" y="8845"/>
                  <a:pt x="27978" y="8865"/>
                  <a:pt x="28017" y="8884"/>
                </a:cubicBezTo>
                <a:cubicBezTo>
                  <a:pt x="27949" y="8962"/>
                  <a:pt x="27862" y="9020"/>
                  <a:pt x="27765" y="9058"/>
                </a:cubicBezTo>
                <a:cubicBezTo>
                  <a:pt x="27746" y="9058"/>
                  <a:pt x="27736" y="9087"/>
                  <a:pt x="27746" y="9097"/>
                </a:cubicBezTo>
                <a:cubicBezTo>
                  <a:pt x="27813" y="9165"/>
                  <a:pt x="27891" y="9204"/>
                  <a:pt x="27978" y="9223"/>
                </a:cubicBezTo>
                <a:cubicBezTo>
                  <a:pt x="27871" y="9387"/>
                  <a:pt x="27707" y="9513"/>
                  <a:pt x="27513" y="9571"/>
                </a:cubicBezTo>
                <a:cubicBezTo>
                  <a:pt x="27484" y="9581"/>
                  <a:pt x="27475" y="9610"/>
                  <a:pt x="27494" y="9629"/>
                </a:cubicBezTo>
                <a:cubicBezTo>
                  <a:pt x="27584" y="9697"/>
                  <a:pt x="27698" y="9736"/>
                  <a:pt x="27813" y="9736"/>
                </a:cubicBezTo>
                <a:cubicBezTo>
                  <a:pt x="27845" y="9736"/>
                  <a:pt x="27878" y="9733"/>
                  <a:pt x="27910" y="9726"/>
                </a:cubicBezTo>
                <a:lnTo>
                  <a:pt x="27910" y="9726"/>
                </a:lnTo>
                <a:cubicBezTo>
                  <a:pt x="27775" y="9920"/>
                  <a:pt x="27581" y="10065"/>
                  <a:pt x="27368" y="10152"/>
                </a:cubicBezTo>
                <a:cubicBezTo>
                  <a:pt x="27339" y="10162"/>
                  <a:pt x="27329" y="10200"/>
                  <a:pt x="27359" y="10210"/>
                </a:cubicBezTo>
                <a:cubicBezTo>
                  <a:pt x="27465" y="10287"/>
                  <a:pt x="27591" y="10326"/>
                  <a:pt x="27717" y="10336"/>
                </a:cubicBezTo>
                <a:cubicBezTo>
                  <a:pt x="27610" y="10452"/>
                  <a:pt x="27465" y="10539"/>
                  <a:pt x="27300" y="10578"/>
                </a:cubicBezTo>
                <a:cubicBezTo>
                  <a:pt x="27281" y="10587"/>
                  <a:pt x="27271" y="10616"/>
                  <a:pt x="27281" y="10626"/>
                </a:cubicBezTo>
                <a:cubicBezTo>
                  <a:pt x="27388" y="10723"/>
                  <a:pt x="27513" y="10771"/>
                  <a:pt x="27649" y="10781"/>
                </a:cubicBezTo>
                <a:cubicBezTo>
                  <a:pt x="27475" y="10916"/>
                  <a:pt x="27271" y="11013"/>
                  <a:pt x="27059" y="11042"/>
                </a:cubicBezTo>
                <a:cubicBezTo>
                  <a:pt x="27039" y="11042"/>
                  <a:pt x="27029" y="11071"/>
                  <a:pt x="27049" y="11081"/>
                </a:cubicBezTo>
                <a:cubicBezTo>
                  <a:pt x="27165" y="11197"/>
                  <a:pt x="27310" y="11265"/>
                  <a:pt x="27465" y="11294"/>
                </a:cubicBezTo>
                <a:cubicBezTo>
                  <a:pt x="27426" y="11362"/>
                  <a:pt x="27359" y="11410"/>
                  <a:pt x="27281" y="11420"/>
                </a:cubicBezTo>
                <a:cubicBezTo>
                  <a:pt x="27262" y="11420"/>
                  <a:pt x="27262" y="11439"/>
                  <a:pt x="27271" y="11449"/>
                </a:cubicBezTo>
                <a:cubicBezTo>
                  <a:pt x="27320" y="11497"/>
                  <a:pt x="27388" y="11526"/>
                  <a:pt x="27465" y="11536"/>
                </a:cubicBezTo>
                <a:cubicBezTo>
                  <a:pt x="27339" y="11729"/>
                  <a:pt x="27175" y="11904"/>
                  <a:pt x="26971" y="12029"/>
                </a:cubicBezTo>
                <a:cubicBezTo>
                  <a:pt x="26894" y="12000"/>
                  <a:pt x="26817" y="11942"/>
                  <a:pt x="26768" y="11875"/>
                </a:cubicBezTo>
                <a:cubicBezTo>
                  <a:pt x="26846" y="11855"/>
                  <a:pt x="26933" y="11816"/>
                  <a:pt x="27010" y="11768"/>
                </a:cubicBezTo>
                <a:cubicBezTo>
                  <a:pt x="27020" y="11758"/>
                  <a:pt x="27020" y="11739"/>
                  <a:pt x="27010" y="11729"/>
                </a:cubicBezTo>
                <a:cubicBezTo>
                  <a:pt x="26720" y="11652"/>
                  <a:pt x="26623" y="11420"/>
                  <a:pt x="26536" y="11178"/>
                </a:cubicBezTo>
                <a:lnTo>
                  <a:pt x="26536" y="11178"/>
                </a:lnTo>
                <a:cubicBezTo>
                  <a:pt x="26588" y="11195"/>
                  <a:pt x="26644" y="11205"/>
                  <a:pt x="26700" y="11205"/>
                </a:cubicBezTo>
                <a:cubicBezTo>
                  <a:pt x="26768" y="11205"/>
                  <a:pt x="26835" y="11190"/>
                  <a:pt x="26894" y="11158"/>
                </a:cubicBezTo>
                <a:cubicBezTo>
                  <a:pt x="26913" y="11149"/>
                  <a:pt x="26913" y="11129"/>
                  <a:pt x="26894" y="11120"/>
                </a:cubicBezTo>
                <a:cubicBezTo>
                  <a:pt x="26807" y="11110"/>
                  <a:pt x="26729" y="11071"/>
                  <a:pt x="26652" y="11013"/>
                </a:cubicBezTo>
                <a:cubicBezTo>
                  <a:pt x="26720" y="10994"/>
                  <a:pt x="26788" y="10975"/>
                  <a:pt x="26836" y="10955"/>
                </a:cubicBezTo>
                <a:cubicBezTo>
                  <a:pt x="26865" y="10945"/>
                  <a:pt x="26865" y="10926"/>
                  <a:pt x="26836" y="10916"/>
                </a:cubicBezTo>
                <a:cubicBezTo>
                  <a:pt x="26488" y="10810"/>
                  <a:pt x="26381" y="10520"/>
                  <a:pt x="26275" y="10220"/>
                </a:cubicBezTo>
                <a:cubicBezTo>
                  <a:pt x="26381" y="10210"/>
                  <a:pt x="26488" y="10181"/>
                  <a:pt x="26584" y="10133"/>
                </a:cubicBezTo>
                <a:cubicBezTo>
                  <a:pt x="26604" y="10123"/>
                  <a:pt x="26604" y="10104"/>
                  <a:pt x="26584" y="10094"/>
                </a:cubicBezTo>
                <a:cubicBezTo>
                  <a:pt x="26420" y="10055"/>
                  <a:pt x="26275" y="9939"/>
                  <a:pt x="26207" y="9784"/>
                </a:cubicBezTo>
                <a:lnTo>
                  <a:pt x="26207" y="9784"/>
                </a:lnTo>
                <a:cubicBezTo>
                  <a:pt x="26246" y="9799"/>
                  <a:pt x="26287" y="9806"/>
                  <a:pt x="26328" y="9806"/>
                </a:cubicBezTo>
                <a:cubicBezTo>
                  <a:pt x="26369" y="9806"/>
                  <a:pt x="26410" y="9799"/>
                  <a:pt x="26449" y="9784"/>
                </a:cubicBezTo>
                <a:cubicBezTo>
                  <a:pt x="26468" y="9774"/>
                  <a:pt x="26468" y="9745"/>
                  <a:pt x="26449" y="9736"/>
                </a:cubicBezTo>
                <a:cubicBezTo>
                  <a:pt x="26371" y="9707"/>
                  <a:pt x="26304" y="9658"/>
                  <a:pt x="26255" y="9591"/>
                </a:cubicBezTo>
                <a:lnTo>
                  <a:pt x="26255" y="9591"/>
                </a:lnTo>
                <a:cubicBezTo>
                  <a:pt x="26333" y="9610"/>
                  <a:pt x="26420" y="9610"/>
                  <a:pt x="26507" y="9610"/>
                </a:cubicBezTo>
                <a:cubicBezTo>
                  <a:pt x="26526" y="9610"/>
                  <a:pt x="26536" y="9581"/>
                  <a:pt x="26517" y="9571"/>
                </a:cubicBezTo>
                <a:cubicBezTo>
                  <a:pt x="26236" y="9416"/>
                  <a:pt x="26013" y="9174"/>
                  <a:pt x="25878" y="8884"/>
                </a:cubicBezTo>
                <a:lnTo>
                  <a:pt x="25878" y="8884"/>
                </a:lnTo>
                <a:cubicBezTo>
                  <a:pt x="25975" y="8933"/>
                  <a:pt x="26086" y="8954"/>
                  <a:pt x="26193" y="8954"/>
                </a:cubicBezTo>
                <a:cubicBezTo>
                  <a:pt x="26214" y="8954"/>
                  <a:pt x="26235" y="8953"/>
                  <a:pt x="26255" y="8952"/>
                </a:cubicBezTo>
                <a:lnTo>
                  <a:pt x="26265" y="8952"/>
                </a:lnTo>
                <a:cubicBezTo>
                  <a:pt x="26284" y="8952"/>
                  <a:pt x="26275" y="8913"/>
                  <a:pt x="26255" y="8904"/>
                </a:cubicBezTo>
                <a:cubicBezTo>
                  <a:pt x="25984" y="8768"/>
                  <a:pt x="25791" y="8526"/>
                  <a:pt x="25704" y="8236"/>
                </a:cubicBezTo>
                <a:lnTo>
                  <a:pt x="25704" y="8236"/>
                </a:lnTo>
                <a:cubicBezTo>
                  <a:pt x="25761" y="8272"/>
                  <a:pt x="25824" y="8292"/>
                  <a:pt x="25892" y="8292"/>
                </a:cubicBezTo>
                <a:cubicBezTo>
                  <a:pt x="25916" y="8292"/>
                  <a:pt x="25940" y="8289"/>
                  <a:pt x="25965" y="8284"/>
                </a:cubicBezTo>
                <a:cubicBezTo>
                  <a:pt x="25984" y="8284"/>
                  <a:pt x="25984" y="8245"/>
                  <a:pt x="25965" y="8236"/>
                </a:cubicBezTo>
                <a:cubicBezTo>
                  <a:pt x="25849" y="8187"/>
                  <a:pt x="25752" y="8100"/>
                  <a:pt x="25694" y="7984"/>
                </a:cubicBezTo>
                <a:lnTo>
                  <a:pt x="25694" y="7984"/>
                </a:lnTo>
                <a:cubicBezTo>
                  <a:pt x="25718" y="7989"/>
                  <a:pt x="25742" y="7991"/>
                  <a:pt x="25767" y="7991"/>
                </a:cubicBezTo>
                <a:cubicBezTo>
                  <a:pt x="25791" y="7991"/>
                  <a:pt x="25815" y="7989"/>
                  <a:pt x="25839" y="7984"/>
                </a:cubicBezTo>
                <a:cubicBezTo>
                  <a:pt x="25859" y="7974"/>
                  <a:pt x="25859" y="7945"/>
                  <a:pt x="25839" y="7936"/>
                </a:cubicBezTo>
                <a:cubicBezTo>
                  <a:pt x="25655" y="7800"/>
                  <a:pt x="25549" y="7587"/>
                  <a:pt x="25529" y="7355"/>
                </a:cubicBezTo>
                <a:cubicBezTo>
                  <a:pt x="25518" y="7189"/>
                  <a:pt x="25479" y="7118"/>
                  <a:pt x="25438" y="7118"/>
                </a:cubicBezTo>
                <a:cubicBezTo>
                  <a:pt x="25408" y="7118"/>
                  <a:pt x="25376" y="7159"/>
                  <a:pt x="25355" y="7229"/>
                </a:cubicBezTo>
                <a:cubicBezTo>
                  <a:pt x="25278" y="7520"/>
                  <a:pt x="25133" y="7791"/>
                  <a:pt x="24929" y="8013"/>
                </a:cubicBezTo>
                <a:cubicBezTo>
                  <a:pt x="24920" y="8033"/>
                  <a:pt x="24929" y="8052"/>
                  <a:pt x="24949" y="8052"/>
                </a:cubicBezTo>
                <a:cubicBezTo>
                  <a:pt x="25007" y="8071"/>
                  <a:pt x="25065" y="8071"/>
                  <a:pt x="25123" y="8071"/>
                </a:cubicBezTo>
                <a:cubicBezTo>
                  <a:pt x="25084" y="8168"/>
                  <a:pt x="25017" y="8255"/>
                  <a:pt x="24910" y="8294"/>
                </a:cubicBezTo>
                <a:cubicBezTo>
                  <a:pt x="24900" y="8294"/>
                  <a:pt x="24891" y="8323"/>
                  <a:pt x="24910" y="8333"/>
                </a:cubicBezTo>
                <a:cubicBezTo>
                  <a:pt x="24934" y="8337"/>
                  <a:pt x="24958" y="8339"/>
                  <a:pt x="24982" y="8339"/>
                </a:cubicBezTo>
                <a:cubicBezTo>
                  <a:pt x="25016" y="8339"/>
                  <a:pt x="25050" y="8334"/>
                  <a:pt x="25084" y="8323"/>
                </a:cubicBezTo>
                <a:lnTo>
                  <a:pt x="25084" y="8323"/>
                </a:lnTo>
                <a:cubicBezTo>
                  <a:pt x="24968" y="8594"/>
                  <a:pt x="24794" y="8836"/>
                  <a:pt x="24591" y="9049"/>
                </a:cubicBezTo>
                <a:cubicBezTo>
                  <a:pt x="24581" y="9058"/>
                  <a:pt x="24591" y="9078"/>
                  <a:pt x="24600" y="9087"/>
                </a:cubicBezTo>
                <a:cubicBezTo>
                  <a:pt x="24688" y="9107"/>
                  <a:pt x="24775" y="9116"/>
                  <a:pt x="24862" y="9116"/>
                </a:cubicBezTo>
                <a:cubicBezTo>
                  <a:pt x="24746" y="9320"/>
                  <a:pt x="24562" y="9474"/>
                  <a:pt x="24339" y="9552"/>
                </a:cubicBezTo>
                <a:cubicBezTo>
                  <a:pt x="24329" y="9562"/>
                  <a:pt x="24329" y="9571"/>
                  <a:pt x="24339" y="9581"/>
                </a:cubicBezTo>
                <a:cubicBezTo>
                  <a:pt x="24417" y="9649"/>
                  <a:pt x="24513" y="9707"/>
                  <a:pt x="24610" y="9736"/>
                </a:cubicBezTo>
                <a:cubicBezTo>
                  <a:pt x="24552" y="9765"/>
                  <a:pt x="24504" y="9784"/>
                  <a:pt x="24446" y="9794"/>
                </a:cubicBezTo>
                <a:cubicBezTo>
                  <a:pt x="24426" y="9804"/>
                  <a:pt x="24426" y="9823"/>
                  <a:pt x="24436" y="9833"/>
                </a:cubicBezTo>
                <a:cubicBezTo>
                  <a:pt x="24504" y="9891"/>
                  <a:pt x="24571" y="9939"/>
                  <a:pt x="24649" y="9978"/>
                </a:cubicBezTo>
                <a:cubicBezTo>
                  <a:pt x="24571" y="10249"/>
                  <a:pt x="24455" y="10587"/>
                  <a:pt x="24155" y="10616"/>
                </a:cubicBezTo>
                <a:cubicBezTo>
                  <a:pt x="24126" y="10616"/>
                  <a:pt x="24117" y="10655"/>
                  <a:pt x="24136" y="10675"/>
                </a:cubicBezTo>
                <a:cubicBezTo>
                  <a:pt x="24233" y="10742"/>
                  <a:pt x="24349" y="10791"/>
                  <a:pt x="24465" y="10810"/>
                </a:cubicBezTo>
                <a:cubicBezTo>
                  <a:pt x="24388" y="10965"/>
                  <a:pt x="24262" y="11091"/>
                  <a:pt x="24117" y="11178"/>
                </a:cubicBezTo>
                <a:cubicBezTo>
                  <a:pt x="24068" y="11149"/>
                  <a:pt x="24029" y="11110"/>
                  <a:pt x="23991" y="11071"/>
                </a:cubicBezTo>
                <a:cubicBezTo>
                  <a:pt x="24068" y="11033"/>
                  <a:pt x="24136" y="10975"/>
                  <a:pt x="24194" y="10916"/>
                </a:cubicBezTo>
                <a:cubicBezTo>
                  <a:pt x="24213" y="10907"/>
                  <a:pt x="24204" y="10878"/>
                  <a:pt x="24184" y="10868"/>
                </a:cubicBezTo>
                <a:cubicBezTo>
                  <a:pt x="23952" y="10771"/>
                  <a:pt x="23768" y="10549"/>
                  <a:pt x="23633" y="10345"/>
                </a:cubicBezTo>
                <a:cubicBezTo>
                  <a:pt x="23584" y="10278"/>
                  <a:pt x="23536" y="10200"/>
                  <a:pt x="23507" y="10123"/>
                </a:cubicBezTo>
                <a:lnTo>
                  <a:pt x="23507" y="10123"/>
                </a:lnTo>
                <a:cubicBezTo>
                  <a:pt x="23542" y="10133"/>
                  <a:pt x="23578" y="10139"/>
                  <a:pt x="23614" y="10139"/>
                </a:cubicBezTo>
                <a:cubicBezTo>
                  <a:pt x="23679" y="10139"/>
                  <a:pt x="23745" y="10121"/>
                  <a:pt x="23807" y="10084"/>
                </a:cubicBezTo>
                <a:cubicBezTo>
                  <a:pt x="23817" y="10074"/>
                  <a:pt x="23817" y="10055"/>
                  <a:pt x="23807" y="10045"/>
                </a:cubicBezTo>
                <a:cubicBezTo>
                  <a:pt x="23671" y="9997"/>
                  <a:pt x="23565" y="9900"/>
                  <a:pt x="23507" y="9784"/>
                </a:cubicBezTo>
                <a:cubicBezTo>
                  <a:pt x="23604" y="9765"/>
                  <a:pt x="23691" y="9726"/>
                  <a:pt x="23749" y="9649"/>
                </a:cubicBezTo>
                <a:cubicBezTo>
                  <a:pt x="23758" y="9639"/>
                  <a:pt x="23758" y="9620"/>
                  <a:pt x="23749" y="9610"/>
                </a:cubicBezTo>
                <a:cubicBezTo>
                  <a:pt x="23439" y="9407"/>
                  <a:pt x="23275" y="9107"/>
                  <a:pt x="23149" y="8778"/>
                </a:cubicBezTo>
                <a:cubicBezTo>
                  <a:pt x="23284" y="8768"/>
                  <a:pt x="23420" y="8720"/>
                  <a:pt x="23536" y="8633"/>
                </a:cubicBezTo>
                <a:cubicBezTo>
                  <a:pt x="23553" y="8616"/>
                  <a:pt x="23540" y="8592"/>
                  <a:pt x="23524" y="8592"/>
                </a:cubicBezTo>
                <a:cubicBezTo>
                  <a:pt x="23522" y="8592"/>
                  <a:pt x="23519" y="8593"/>
                  <a:pt x="23517" y="8594"/>
                </a:cubicBezTo>
                <a:cubicBezTo>
                  <a:pt x="23439" y="8594"/>
                  <a:pt x="23362" y="8584"/>
                  <a:pt x="23294" y="8555"/>
                </a:cubicBezTo>
                <a:cubicBezTo>
                  <a:pt x="23400" y="8487"/>
                  <a:pt x="23487" y="8410"/>
                  <a:pt x="23555" y="8313"/>
                </a:cubicBezTo>
                <a:cubicBezTo>
                  <a:pt x="23565" y="8294"/>
                  <a:pt x="23555" y="8274"/>
                  <a:pt x="23536" y="8265"/>
                </a:cubicBezTo>
                <a:cubicBezTo>
                  <a:pt x="23187" y="8197"/>
                  <a:pt x="23004" y="7849"/>
                  <a:pt x="22858" y="7529"/>
                </a:cubicBezTo>
                <a:lnTo>
                  <a:pt x="22858" y="7529"/>
                </a:lnTo>
                <a:cubicBezTo>
                  <a:pt x="22904" y="7538"/>
                  <a:pt x="22948" y="7542"/>
                  <a:pt x="22991" y="7542"/>
                </a:cubicBezTo>
                <a:cubicBezTo>
                  <a:pt x="23097" y="7542"/>
                  <a:pt x="23198" y="7516"/>
                  <a:pt x="23294" y="7462"/>
                </a:cubicBezTo>
                <a:cubicBezTo>
                  <a:pt x="23313" y="7452"/>
                  <a:pt x="23304" y="7423"/>
                  <a:pt x="23284" y="7423"/>
                </a:cubicBezTo>
                <a:cubicBezTo>
                  <a:pt x="23129" y="7403"/>
                  <a:pt x="22994" y="7316"/>
                  <a:pt x="22917" y="7181"/>
                </a:cubicBezTo>
                <a:cubicBezTo>
                  <a:pt x="23023" y="7162"/>
                  <a:pt x="23120" y="7113"/>
                  <a:pt x="23207" y="7055"/>
                </a:cubicBezTo>
                <a:cubicBezTo>
                  <a:pt x="23236" y="7045"/>
                  <a:pt x="23226" y="7007"/>
                  <a:pt x="23197" y="6997"/>
                </a:cubicBezTo>
                <a:cubicBezTo>
                  <a:pt x="22907" y="6939"/>
                  <a:pt x="22752" y="6716"/>
                  <a:pt x="22636" y="6455"/>
                </a:cubicBezTo>
                <a:lnTo>
                  <a:pt x="22636" y="6455"/>
                </a:lnTo>
                <a:cubicBezTo>
                  <a:pt x="22667" y="6469"/>
                  <a:pt x="22699" y="6475"/>
                  <a:pt x="22730" y="6475"/>
                </a:cubicBezTo>
                <a:cubicBezTo>
                  <a:pt x="22788" y="6475"/>
                  <a:pt x="22844" y="6454"/>
                  <a:pt x="22887" y="6416"/>
                </a:cubicBezTo>
                <a:cubicBezTo>
                  <a:pt x="22897" y="6407"/>
                  <a:pt x="22897" y="6397"/>
                  <a:pt x="22887" y="6387"/>
                </a:cubicBezTo>
                <a:cubicBezTo>
                  <a:pt x="22820" y="6349"/>
                  <a:pt x="22752" y="6291"/>
                  <a:pt x="22684" y="6233"/>
                </a:cubicBezTo>
                <a:cubicBezTo>
                  <a:pt x="22752" y="6213"/>
                  <a:pt x="22810" y="6184"/>
                  <a:pt x="22868" y="6145"/>
                </a:cubicBezTo>
                <a:cubicBezTo>
                  <a:pt x="22878" y="6136"/>
                  <a:pt x="22878" y="6116"/>
                  <a:pt x="22868" y="6107"/>
                </a:cubicBezTo>
                <a:cubicBezTo>
                  <a:pt x="22762" y="5991"/>
                  <a:pt x="22665" y="5865"/>
                  <a:pt x="22578" y="5739"/>
                </a:cubicBezTo>
                <a:cubicBezTo>
                  <a:pt x="22529" y="5642"/>
                  <a:pt x="22491" y="5545"/>
                  <a:pt x="22462" y="5439"/>
                </a:cubicBezTo>
                <a:cubicBezTo>
                  <a:pt x="22452" y="5410"/>
                  <a:pt x="22423" y="5284"/>
                  <a:pt x="22404" y="5158"/>
                </a:cubicBezTo>
                <a:cubicBezTo>
                  <a:pt x="22374" y="4998"/>
                  <a:pt x="22320" y="4926"/>
                  <a:pt x="22265" y="4926"/>
                </a:cubicBezTo>
                <a:cubicBezTo>
                  <a:pt x="22213" y="4926"/>
                  <a:pt x="22160" y="4988"/>
                  <a:pt x="22123" y="5100"/>
                </a:cubicBezTo>
                <a:cubicBezTo>
                  <a:pt x="22075" y="5236"/>
                  <a:pt x="22046" y="5362"/>
                  <a:pt x="22036" y="5391"/>
                </a:cubicBezTo>
                <a:cubicBezTo>
                  <a:pt x="21949" y="5594"/>
                  <a:pt x="21804" y="5749"/>
                  <a:pt x="21610" y="5845"/>
                </a:cubicBezTo>
                <a:cubicBezTo>
                  <a:pt x="21591" y="5855"/>
                  <a:pt x="21591" y="5884"/>
                  <a:pt x="21610" y="5903"/>
                </a:cubicBezTo>
                <a:cubicBezTo>
                  <a:pt x="21697" y="5991"/>
                  <a:pt x="21823" y="6039"/>
                  <a:pt x="21949" y="6039"/>
                </a:cubicBezTo>
                <a:cubicBezTo>
                  <a:pt x="21842" y="6291"/>
                  <a:pt x="21668" y="6503"/>
                  <a:pt x="21455" y="6658"/>
                </a:cubicBezTo>
                <a:cubicBezTo>
                  <a:pt x="21436" y="6678"/>
                  <a:pt x="21446" y="6707"/>
                  <a:pt x="21465" y="6716"/>
                </a:cubicBezTo>
                <a:cubicBezTo>
                  <a:pt x="21533" y="6765"/>
                  <a:pt x="21600" y="6803"/>
                  <a:pt x="21678" y="6823"/>
                </a:cubicBezTo>
                <a:cubicBezTo>
                  <a:pt x="21600" y="6862"/>
                  <a:pt x="21523" y="6891"/>
                  <a:pt x="21436" y="6900"/>
                </a:cubicBezTo>
                <a:cubicBezTo>
                  <a:pt x="21416" y="6910"/>
                  <a:pt x="21407" y="6939"/>
                  <a:pt x="21426" y="6958"/>
                </a:cubicBezTo>
                <a:cubicBezTo>
                  <a:pt x="21504" y="7036"/>
                  <a:pt x="21600" y="7094"/>
                  <a:pt x="21716" y="7113"/>
                </a:cubicBezTo>
                <a:cubicBezTo>
                  <a:pt x="21552" y="7452"/>
                  <a:pt x="21262" y="7713"/>
                  <a:pt x="20904" y="7829"/>
                </a:cubicBezTo>
                <a:cubicBezTo>
                  <a:pt x="20875" y="7839"/>
                  <a:pt x="20865" y="7868"/>
                  <a:pt x="20884" y="7887"/>
                </a:cubicBezTo>
                <a:cubicBezTo>
                  <a:pt x="21010" y="8003"/>
                  <a:pt x="21175" y="8081"/>
                  <a:pt x="21339" y="8100"/>
                </a:cubicBezTo>
                <a:cubicBezTo>
                  <a:pt x="21262" y="8207"/>
                  <a:pt x="21175" y="8303"/>
                  <a:pt x="21058" y="8381"/>
                </a:cubicBezTo>
                <a:cubicBezTo>
                  <a:pt x="21049" y="8400"/>
                  <a:pt x="21049" y="8420"/>
                  <a:pt x="21058" y="8429"/>
                </a:cubicBezTo>
                <a:cubicBezTo>
                  <a:pt x="21136" y="8497"/>
                  <a:pt x="21213" y="8555"/>
                  <a:pt x="21300" y="8594"/>
                </a:cubicBezTo>
                <a:cubicBezTo>
                  <a:pt x="21271" y="8652"/>
                  <a:pt x="21223" y="8710"/>
                  <a:pt x="21175" y="8768"/>
                </a:cubicBezTo>
                <a:cubicBezTo>
                  <a:pt x="21078" y="8845"/>
                  <a:pt x="20952" y="8904"/>
                  <a:pt x="20826" y="8913"/>
                </a:cubicBezTo>
                <a:cubicBezTo>
                  <a:pt x="20807" y="8913"/>
                  <a:pt x="20807" y="8942"/>
                  <a:pt x="20816" y="8952"/>
                </a:cubicBezTo>
                <a:cubicBezTo>
                  <a:pt x="20904" y="9049"/>
                  <a:pt x="21010" y="9116"/>
                  <a:pt x="21136" y="9145"/>
                </a:cubicBezTo>
                <a:cubicBezTo>
                  <a:pt x="21049" y="9329"/>
                  <a:pt x="20894" y="9465"/>
                  <a:pt x="20710" y="9542"/>
                </a:cubicBezTo>
                <a:cubicBezTo>
                  <a:pt x="20691" y="9552"/>
                  <a:pt x="20691" y="9571"/>
                  <a:pt x="20700" y="9591"/>
                </a:cubicBezTo>
                <a:cubicBezTo>
                  <a:pt x="20787" y="9668"/>
                  <a:pt x="20894" y="9726"/>
                  <a:pt x="21010" y="9736"/>
                </a:cubicBezTo>
                <a:cubicBezTo>
                  <a:pt x="20884" y="10113"/>
                  <a:pt x="20633" y="10433"/>
                  <a:pt x="20294" y="10636"/>
                </a:cubicBezTo>
                <a:cubicBezTo>
                  <a:pt x="20149" y="10510"/>
                  <a:pt x="20042" y="10345"/>
                  <a:pt x="19984" y="10162"/>
                </a:cubicBezTo>
                <a:lnTo>
                  <a:pt x="19984" y="10162"/>
                </a:lnTo>
                <a:cubicBezTo>
                  <a:pt x="20002" y="10164"/>
                  <a:pt x="20021" y="10165"/>
                  <a:pt x="20040" y="10165"/>
                </a:cubicBezTo>
                <a:cubicBezTo>
                  <a:pt x="20093" y="10165"/>
                  <a:pt x="20148" y="10156"/>
                  <a:pt x="20197" y="10142"/>
                </a:cubicBezTo>
                <a:cubicBezTo>
                  <a:pt x="20207" y="10133"/>
                  <a:pt x="20207" y="10113"/>
                  <a:pt x="20197" y="10104"/>
                </a:cubicBezTo>
                <a:cubicBezTo>
                  <a:pt x="20062" y="10007"/>
                  <a:pt x="19965" y="9862"/>
                  <a:pt x="19916" y="9697"/>
                </a:cubicBezTo>
                <a:cubicBezTo>
                  <a:pt x="20052" y="9697"/>
                  <a:pt x="20178" y="9658"/>
                  <a:pt x="20294" y="9591"/>
                </a:cubicBezTo>
                <a:cubicBezTo>
                  <a:pt x="20313" y="9581"/>
                  <a:pt x="20313" y="9562"/>
                  <a:pt x="20294" y="9552"/>
                </a:cubicBezTo>
                <a:cubicBezTo>
                  <a:pt x="20158" y="9513"/>
                  <a:pt x="20033" y="9426"/>
                  <a:pt x="19946" y="9310"/>
                </a:cubicBezTo>
                <a:cubicBezTo>
                  <a:pt x="20042" y="9300"/>
                  <a:pt x="20139" y="9271"/>
                  <a:pt x="20226" y="9213"/>
                </a:cubicBezTo>
                <a:cubicBezTo>
                  <a:pt x="20246" y="9204"/>
                  <a:pt x="20246" y="9174"/>
                  <a:pt x="20226" y="9165"/>
                </a:cubicBezTo>
                <a:cubicBezTo>
                  <a:pt x="20023" y="9097"/>
                  <a:pt x="19849" y="8962"/>
                  <a:pt x="19723" y="8778"/>
                </a:cubicBezTo>
                <a:cubicBezTo>
                  <a:pt x="19829" y="8768"/>
                  <a:pt x="19926" y="8729"/>
                  <a:pt x="20013" y="8691"/>
                </a:cubicBezTo>
                <a:cubicBezTo>
                  <a:pt x="20033" y="8681"/>
                  <a:pt x="20023" y="8652"/>
                  <a:pt x="20004" y="8642"/>
                </a:cubicBezTo>
                <a:cubicBezTo>
                  <a:pt x="19771" y="8536"/>
                  <a:pt x="19568" y="8362"/>
                  <a:pt x="19423" y="8149"/>
                </a:cubicBezTo>
                <a:lnTo>
                  <a:pt x="19423" y="8149"/>
                </a:lnTo>
                <a:cubicBezTo>
                  <a:pt x="19442" y="8151"/>
                  <a:pt x="19462" y="8152"/>
                  <a:pt x="19482" y="8152"/>
                </a:cubicBezTo>
                <a:cubicBezTo>
                  <a:pt x="19543" y="8152"/>
                  <a:pt x="19607" y="8141"/>
                  <a:pt x="19665" y="8120"/>
                </a:cubicBezTo>
                <a:cubicBezTo>
                  <a:pt x="19675" y="8110"/>
                  <a:pt x="19675" y="8091"/>
                  <a:pt x="19665" y="8081"/>
                </a:cubicBezTo>
                <a:cubicBezTo>
                  <a:pt x="19491" y="7965"/>
                  <a:pt x="19365" y="7791"/>
                  <a:pt x="19307" y="7587"/>
                </a:cubicBezTo>
                <a:cubicBezTo>
                  <a:pt x="19345" y="7568"/>
                  <a:pt x="19375" y="7549"/>
                  <a:pt x="19404" y="7529"/>
                </a:cubicBezTo>
                <a:cubicBezTo>
                  <a:pt x="19413" y="7520"/>
                  <a:pt x="19413" y="7510"/>
                  <a:pt x="19404" y="7500"/>
                </a:cubicBezTo>
                <a:cubicBezTo>
                  <a:pt x="19307" y="7365"/>
                  <a:pt x="19229" y="7220"/>
                  <a:pt x="19162" y="7065"/>
                </a:cubicBezTo>
                <a:cubicBezTo>
                  <a:pt x="19152" y="7036"/>
                  <a:pt x="19142" y="7007"/>
                  <a:pt x="19133" y="6978"/>
                </a:cubicBezTo>
                <a:cubicBezTo>
                  <a:pt x="19094" y="6852"/>
                  <a:pt x="19094" y="6687"/>
                  <a:pt x="19016" y="6591"/>
                </a:cubicBezTo>
                <a:cubicBezTo>
                  <a:pt x="19013" y="6585"/>
                  <a:pt x="19009" y="6582"/>
                  <a:pt x="19003" y="6582"/>
                </a:cubicBezTo>
                <a:cubicBezTo>
                  <a:pt x="18992" y="6582"/>
                  <a:pt x="18978" y="6594"/>
                  <a:pt x="18978" y="6600"/>
                </a:cubicBezTo>
                <a:cubicBezTo>
                  <a:pt x="18929" y="6716"/>
                  <a:pt x="18910" y="6833"/>
                  <a:pt x="18891" y="6949"/>
                </a:cubicBezTo>
                <a:cubicBezTo>
                  <a:pt x="18823" y="7123"/>
                  <a:pt x="18716" y="7268"/>
                  <a:pt x="18571" y="7374"/>
                </a:cubicBezTo>
                <a:cubicBezTo>
                  <a:pt x="18562" y="7384"/>
                  <a:pt x="18571" y="7403"/>
                  <a:pt x="18571" y="7403"/>
                </a:cubicBezTo>
                <a:cubicBezTo>
                  <a:pt x="18610" y="7442"/>
                  <a:pt x="18658" y="7462"/>
                  <a:pt x="18707" y="7481"/>
                </a:cubicBezTo>
                <a:cubicBezTo>
                  <a:pt x="18620" y="7578"/>
                  <a:pt x="18504" y="7655"/>
                  <a:pt x="18387" y="7694"/>
                </a:cubicBezTo>
                <a:cubicBezTo>
                  <a:pt x="18358" y="7703"/>
                  <a:pt x="18349" y="7733"/>
                  <a:pt x="18368" y="7752"/>
                </a:cubicBezTo>
                <a:cubicBezTo>
                  <a:pt x="18445" y="7829"/>
                  <a:pt x="18542" y="7878"/>
                  <a:pt x="18658" y="7907"/>
                </a:cubicBezTo>
                <a:cubicBezTo>
                  <a:pt x="18504" y="8100"/>
                  <a:pt x="18339" y="8274"/>
                  <a:pt x="18068" y="8333"/>
                </a:cubicBezTo>
                <a:cubicBezTo>
                  <a:pt x="18039" y="8342"/>
                  <a:pt x="18029" y="8381"/>
                  <a:pt x="18058" y="8410"/>
                </a:cubicBezTo>
                <a:cubicBezTo>
                  <a:pt x="18160" y="8497"/>
                  <a:pt x="18294" y="8541"/>
                  <a:pt x="18429" y="8541"/>
                </a:cubicBezTo>
                <a:cubicBezTo>
                  <a:pt x="18473" y="8541"/>
                  <a:pt x="18518" y="8536"/>
                  <a:pt x="18562" y="8526"/>
                </a:cubicBezTo>
                <a:lnTo>
                  <a:pt x="18562" y="8526"/>
                </a:lnTo>
                <a:cubicBezTo>
                  <a:pt x="18397" y="8768"/>
                  <a:pt x="18165" y="8952"/>
                  <a:pt x="17894" y="9058"/>
                </a:cubicBezTo>
                <a:cubicBezTo>
                  <a:pt x="17855" y="9068"/>
                  <a:pt x="17855" y="9116"/>
                  <a:pt x="17884" y="9126"/>
                </a:cubicBezTo>
                <a:cubicBezTo>
                  <a:pt x="18020" y="9223"/>
                  <a:pt x="18175" y="9271"/>
                  <a:pt x="18329" y="9271"/>
                </a:cubicBezTo>
                <a:cubicBezTo>
                  <a:pt x="18194" y="9426"/>
                  <a:pt x="18010" y="9533"/>
                  <a:pt x="17807" y="9581"/>
                </a:cubicBezTo>
                <a:cubicBezTo>
                  <a:pt x="17787" y="9591"/>
                  <a:pt x="17778" y="9620"/>
                  <a:pt x="17797" y="9639"/>
                </a:cubicBezTo>
                <a:cubicBezTo>
                  <a:pt x="17923" y="9755"/>
                  <a:pt x="18078" y="9823"/>
                  <a:pt x="18252" y="9833"/>
                </a:cubicBezTo>
                <a:cubicBezTo>
                  <a:pt x="18039" y="10007"/>
                  <a:pt x="17787" y="10113"/>
                  <a:pt x="17516" y="10152"/>
                </a:cubicBezTo>
                <a:cubicBezTo>
                  <a:pt x="17507" y="10152"/>
                  <a:pt x="17507" y="10162"/>
                  <a:pt x="17497" y="10162"/>
                </a:cubicBezTo>
                <a:cubicBezTo>
                  <a:pt x="17449" y="10142"/>
                  <a:pt x="17410" y="10113"/>
                  <a:pt x="17362" y="10084"/>
                </a:cubicBezTo>
                <a:cubicBezTo>
                  <a:pt x="17439" y="10065"/>
                  <a:pt x="17516" y="10036"/>
                  <a:pt x="17594" y="10007"/>
                </a:cubicBezTo>
                <a:cubicBezTo>
                  <a:pt x="17613" y="9997"/>
                  <a:pt x="17613" y="9968"/>
                  <a:pt x="17594" y="9958"/>
                </a:cubicBezTo>
                <a:cubicBezTo>
                  <a:pt x="17149" y="9823"/>
                  <a:pt x="17023" y="9465"/>
                  <a:pt x="16887" y="9087"/>
                </a:cubicBezTo>
                <a:cubicBezTo>
                  <a:pt x="17023" y="9078"/>
                  <a:pt x="17158" y="9049"/>
                  <a:pt x="17274" y="8981"/>
                </a:cubicBezTo>
                <a:cubicBezTo>
                  <a:pt x="17294" y="8971"/>
                  <a:pt x="17294" y="8942"/>
                  <a:pt x="17274" y="8933"/>
                </a:cubicBezTo>
                <a:cubicBezTo>
                  <a:pt x="17062" y="8884"/>
                  <a:pt x="16887" y="8739"/>
                  <a:pt x="16791" y="8545"/>
                </a:cubicBezTo>
                <a:lnTo>
                  <a:pt x="16791" y="8545"/>
                </a:lnTo>
                <a:cubicBezTo>
                  <a:pt x="16839" y="8565"/>
                  <a:pt x="16890" y="8574"/>
                  <a:pt x="16941" y="8574"/>
                </a:cubicBezTo>
                <a:cubicBezTo>
                  <a:pt x="16991" y="8574"/>
                  <a:pt x="17042" y="8565"/>
                  <a:pt x="17091" y="8545"/>
                </a:cubicBezTo>
                <a:cubicBezTo>
                  <a:pt x="17110" y="8545"/>
                  <a:pt x="17120" y="8507"/>
                  <a:pt x="17100" y="8497"/>
                </a:cubicBezTo>
                <a:cubicBezTo>
                  <a:pt x="17004" y="8458"/>
                  <a:pt x="16926" y="8391"/>
                  <a:pt x="16858" y="8313"/>
                </a:cubicBezTo>
                <a:lnTo>
                  <a:pt x="16858" y="8313"/>
                </a:lnTo>
                <a:cubicBezTo>
                  <a:pt x="16936" y="8327"/>
                  <a:pt x="17009" y="8336"/>
                  <a:pt x="17084" y="8336"/>
                </a:cubicBezTo>
                <a:cubicBezTo>
                  <a:pt x="17112" y="8336"/>
                  <a:pt x="17140" y="8335"/>
                  <a:pt x="17168" y="8333"/>
                </a:cubicBezTo>
                <a:cubicBezTo>
                  <a:pt x="17197" y="8333"/>
                  <a:pt x="17207" y="8303"/>
                  <a:pt x="17187" y="8284"/>
                </a:cubicBezTo>
                <a:cubicBezTo>
                  <a:pt x="16829" y="8100"/>
                  <a:pt x="16558" y="7791"/>
                  <a:pt x="16394" y="7433"/>
                </a:cubicBezTo>
                <a:lnTo>
                  <a:pt x="16394" y="7433"/>
                </a:lnTo>
                <a:cubicBezTo>
                  <a:pt x="16509" y="7486"/>
                  <a:pt x="16637" y="7516"/>
                  <a:pt x="16763" y="7516"/>
                </a:cubicBezTo>
                <a:cubicBezTo>
                  <a:pt x="16795" y="7516"/>
                  <a:pt x="16827" y="7514"/>
                  <a:pt x="16858" y="7510"/>
                </a:cubicBezTo>
                <a:lnTo>
                  <a:pt x="16868" y="7510"/>
                </a:lnTo>
                <a:cubicBezTo>
                  <a:pt x="16907" y="7510"/>
                  <a:pt x="16887" y="7471"/>
                  <a:pt x="16858" y="7462"/>
                </a:cubicBezTo>
                <a:cubicBezTo>
                  <a:pt x="16520" y="7287"/>
                  <a:pt x="16278" y="6978"/>
                  <a:pt x="16171" y="6610"/>
                </a:cubicBezTo>
                <a:lnTo>
                  <a:pt x="16171" y="6610"/>
                </a:lnTo>
                <a:cubicBezTo>
                  <a:pt x="16245" y="6661"/>
                  <a:pt x="16329" y="6685"/>
                  <a:pt x="16416" y="6685"/>
                </a:cubicBezTo>
                <a:cubicBezTo>
                  <a:pt x="16444" y="6685"/>
                  <a:pt x="16472" y="6682"/>
                  <a:pt x="16500" y="6678"/>
                </a:cubicBezTo>
                <a:cubicBezTo>
                  <a:pt x="16520" y="6668"/>
                  <a:pt x="16520" y="6639"/>
                  <a:pt x="16500" y="6620"/>
                </a:cubicBezTo>
                <a:cubicBezTo>
                  <a:pt x="16355" y="6562"/>
                  <a:pt x="16239" y="6445"/>
                  <a:pt x="16171" y="6300"/>
                </a:cubicBezTo>
                <a:lnTo>
                  <a:pt x="16171" y="6300"/>
                </a:lnTo>
                <a:cubicBezTo>
                  <a:pt x="16200" y="6305"/>
                  <a:pt x="16229" y="6308"/>
                  <a:pt x="16258" y="6308"/>
                </a:cubicBezTo>
                <a:cubicBezTo>
                  <a:pt x="16287" y="6308"/>
                  <a:pt x="16316" y="6305"/>
                  <a:pt x="16345" y="6300"/>
                </a:cubicBezTo>
                <a:cubicBezTo>
                  <a:pt x="16365" y="6291"/>
                  <a:pt x="16374" y="6262"/>
                  <a:pt x="16355" y="6252"/>
                </a:cubicBezTo>
                <a:cubicBezTo>
                  <a:pt x="16123" y="6078"/>
                  <a:pt x="15987" y="5807"/>
                  <a:pt x="15978" y="5526"/>
                </a:cubicBezTo>
                <a:cubicBezTo>
                  <a:pt x="15961" y="5319"/>
                  <a:pt x="15911" y="5229"/>
                  <a:pt x="15860" y="5229"/>
                </a:cubicBezTo>
                <a:cubicBezTo>
                  <a:pt x="15821" y="5229"/>
                  <a:pt x="15781" y="5283"/>
                  <a:pt x="15755" y="5381"/>
                </a:cubicBezTo>
                <a:cubicBezTo>
                  <a:pt x="15600" y="5952"/>
                  <a:pt x="15339" y="6184"/>
                  <a:pt x="15223" y="6358"/>
                </a:cubicBezTo>
                <a:cubicBezTo>
                  <a:pt x="15213" y="6378"/>
                  <a:pt x="15223" y="6397"/>
                  <a:pt x="15242" y="6407"/>
                </a:cubicBezTo>
                <a:cubicBezTo>
                  <a:pt x="15292" y="6421"/>
                  <a:pt x="15347" y="6430"/>
                  <a:pt x="15403" y="6430"/>
                </a:cubicBezTo>
                <a:cubicBezTo>
                  <a:pt x="15423" y="6430"/>
                  <a:pt x="15444" y="6429"/>
                  <a:pt x="15465" y="6426"/>
                </a:cubicBezTo>
                <a:lnTo>
                  <a:pt x="15465" y="6426"/>
                </a:lnTo>
                <a:cubicBezTo>
                  <a:pt x="15416" y="6552"/>
                  <a:pt x="15320" y="6649"/>
                  <a:pt x="15203" y="6707"/>
                </a:cubicBezTo>
                <a:cubicBezTo>
                  <a:pt x="15184" y="6707"/>
                  <a:pt x="15174" y="6745"/>
                  <a:pt x="15203" y="6755"/>
                </a:cubicBezTo>
                <a:cubicBezTo>
                  <a:pt x="15222" y="6758"/>
                  <a:pt x="15240" y="6759"/>
                  <a:pt x="15260" y="6759"/>
                </a:cubicBezTo>
                <a:cubicBezTo>
                  <a:pt x="15312" y="6759"/>
                  <a:pt x="15367" y="6750"/>
                  <a:pt x="15416" y="6736"/>
                </a:cubicBezTo>
                <a:lnTo>
                  <a:pt x="15416" y="6736"/>
                </a:lnTo>
                <a:cubicBezTo>
                  <a:pt x="15262" y="7074"/>
                  <a:pt x="15058" y="7384"/>
                  <a:pt x="14797" y="7645"/>
                </a:cubicBezTo>
                <a:cubicBezTo>
                  <a:pt x="14787" y="7665"/>
                  <a:pt x="14787" y="7694"/>
                  <a:pt x="14816" y="7694"/>
                </a:cubicBezTo>
                <a:cubicBezTo>
                  <a:pt x="14923" y="7713"/>
                  <a:pt x="15020" y="7733"/>
                  <a:pt x="15136" y="7733"/>
                </a:cubicBezTo>
                <a:cubicBezTo>
                  <a:pt x="15010" y="7994"/>
                  <a:pt x="14749" y="8158"/>
                  <a:pt x="14487" y="8274"/>
                </a:cubicBezTo>
                <a:cubicBezTo>
                  <a:pt x="14478" y="8284"/>
                  <a:pt x="14478" y="8303"/>
                  <a:pt x="14487" y="8313"/>
                </a:cubicBezTo>
                <a:cubicBezTo>
                  <a:pt x="14584" y="8400"/>
                  <a:pt x="14700" y="8468"/>
                  <a:pt x="14816" y="8507"/>
                </a:cubicBezTo>
                <a:cubicBezTo>
                  <a:pt x="14758" y="8536"/>
                  <a:pt x="14691" y="8565"/>
                  <a:pt x="14623" y="8584"/>
                </a:cubicBezTo>
                <a:cubicBezTo>
                  <a:pt x="14594" y="8584"/>
                  <a:pt x="14594" y="8613"/>
                  <a:pt x="14603" y="8623"/>
                </a:cubicBezTo>
                <a:cubicBezTo>
                  <a:pt x="14681" y="8700"/>
                  <a:pt x="14778" y="8768"/>
                  <a:pt x="14874" y="8807"/>
                </a:cubicBezTo>
                <a:cubicBezTo>
                  <a:pt x="14768" y="9155"/>
                  <a:pt x="14633" y="9571"/>
                  <a:pt x="14255" y="9610"/>
                </a:cubicBezTo>
                <a:cubicBezTo>
                  <a:pt x="14216" y="9610"/>
                  <a:pt x="14197" y="9658"/>
                  <a:pt x="14236" y="9678"/>
                </a:cubicBezTo>
                <a:cubicBezTo>
                  <a:pt x="14352" y="9765"/>
                  <a:pt x="14497" y="9823"/>
                  <a:pt x="14642" y="9852"/>
                </a:cubicBezTo>
                <a:cubicBezTo>
                  <a:pt x="14574" y="9978"/>
                  <a:pt x="14487" y="10084"/>
                  <a:pt x="14381" y="10181"/>
                </a:cubicBezTo>
                <a:cubicBezTo>
                  <a:pt x="14207" y="10036"/>
                  <a:pt x="14062" y="9862"/>
                  <a:pt x="13936" y="9678"/>
                </a:cubicBezTo>
                <a:cubicBezTo>
                  <a:pt x="14023" y="9658"/>
                  <a:pt x="14100" y="9629"/>
                  <a:pt x="14178" y="9591"/>
                </a:cubicBezTo>
                <a:cubicBezTo>
                  <a:pt x="14197" y="9571"/>
                  <a:pt x="14197" y="9542"/>
                  <a:pt x="14178" y="9533"/>
                </a:cubicBezTo>
                <a:cubicBezTo>
                  <a:pt x="13984" y="9426"/>
                  <a:pt x="13829" y="9271"/>
                  <a:pt x="13723" y="9078"/>
                </a:cubicBezTo>
                <a:cubicBezTo>
                  <a:pt x="13820" y="9049"/>
                  <a:pt x="13916" y="9000"/>
                  <a:pt x="14013" y="8952"/>
                </a:cubicBezTo>
                <a:cubicBezTo>
                  <a:pt x="14032" y="8942"/>
                  <a:pt x="14042" y="8904"/>
                  <a:pt x="14023" y="8884"/>
                </a:cubicBezTo>
                <a:cubicBezTo>
                  <a:pt x="13791" y="8700"/>
                  <a:pt x="13626" y="8458"/>
                  <a:pt x="13539" y="8178"/>
                </a:cubicBezTo>
                <a:lnTo>
                  <a:pt x="13539" y="8178"/>
                </a:lnTo>
                <a:cubicBezTo>
                  <a:pt x="13571" y="8184"/>
                  <a:pt x="13605" y="8187"/>
                  <a:pt x="13638" y="8187"/>
                </a:cubicBezTo>
                <a:cubicBezTo>
                  <a:pt x="13706" y="8187"/>
                  <a:pt x="13774" y="8174"/>
                  <a:pt x="13839" y="8149"/>
                </a:cubicBezTo>
                <a:cubicBezTo>
                  <a:pt x="13858" y="8149"/>
                  <a:pt x="13868" y="8110"/>
                  <a:pt x="13849" y="8100"/>
                </a:cubicBezTo>
                <a:cubicBezTo>
                  <a:pt x="13655" y="7965"/>
                  <a:pt x="13520" y="7762"/>
                  <a:pt x="13462" y="7529"/>
                </a:cubicBezTo>
                <a:cubicBezTo>
                  <a:pt x="13645" y="7520"/>
                  <a:pt x="13820" y="7471"/>
                  <a:pt x="13994" y="7374"/>
                </a:cubicBezTo>
                <a:cubicBezTo>
                  <a:pt x="14013" y="7365"/>
                  <a:pt x="14003" y="7326"/>
                  <a:pt x="13984" y="7326"/>
                </a:cubicBezTo>
                <a:cubicBezTo>
                  <a:pt x="13791" y="7258"/>
                  <a:pt x="13616" y="7133"/>
                  <a:pt x="13491" y="6968"/>
                </a:cubicBezTo>
                <a:cubicBezTo>
                  <a:pt x="13636" y="6958"/>
                  <a:pt x="13771" y="6910"/>
                  <a:pt x="13897" y="6833"/>
                </a:cubicBezTo>
                <a:cubicBezTo>
                  <a:pt x="13916" y="6813"/>
                  <a:pt x="13916" y="6774"/>
                  <a:pt x="13887" y="6765"/>
                </a:cubicBezTo>
                <a:cubicBezTo>
                  <a:pt x="13587" y="6668"/>
                  <a:pt x="13336" y="6474"/>
                  <a:pt x="13171" y="6213"/>
                </a:cubicBezTo>
                <a:cubicBezTo>
                  <a:pt x="13316" y="6194"/>
                  <a:pt x="13452" y="6155"/>
                  <a:pt x="13578" y="6087"/>
                </a:cubicBezTo>
                <a:cubicBezTo>
                  <a:pt x="13607" y="6078"/>
                  <a:pt x="13597" y="6039"/>
                  <a:pt x="13568" y="6029"/>
                </a:cubicBezTo>
                <a:cubicBezTo>
                  <a:pt x="13229" y="5874"/>
                  <a:pt x="12949" y="5623"/>
                  <a:pt x="12736" y="5323"/>
                </a:cubicBezTo>
                <a:lnTo>
                  <a:pt x="12736" y="5323"/>
                </a:lnTo>
                <a:cubicBezTo>
                  <a:pt x="12763" y="5325"/>
                  <a:pt x="12791" y="5326"/>
                  <a:pt x="12819" y="5326"/>
                </a:cubicBezTo>
                <a:cubicBezTo>
                  <a:pt x="12910" y="5326"/>
                  <a:pt x="13003" y="5314"/>
                  <a:pt x="13084" y="5284"/>
                </a:cubicBezTo>
                <a:cubicBezTo>
                  <a:pt x="13113" y="5274"/>
                  <a:pt x="13113" y="5245"/>
                  <a:pt x="13094" y="5226"/>
                </a:cubicBezTo>
                <a:cubicBezTo>
                  <a:pt x="12823" y="5071"/>
                  <a:pt x="12687" y="4810"/>
                  <a:pt x="12591" y="4529"/>
                </a:cubicBezTo>
                <a:cubicBezTo>
                  <a:pt x="12629" y="4500"/>
                  <a:pt x="12678" y="4471"/>
                  <a:pt x="12716" y="4442"/>
                </a:cubicBezTo>
                <a:cubicBezTo>
                  <a:pt x="12726" y="4432"/>
                  <a:pt x="12726" y="4413"/>
                  <a:pt x="12726" y="4403"/>
                </a:cubicBezTo>
                <a:cubicBezTo>
                  <a:pt x="12591" y="4210"/>
                  <a:pt x="12465" y="4007"/>
                  <a:pt x="12368" y="3794"/>
                </a:cubicBezTo>
                <a:cubicBezTo>
                  <a:pt x="12358" y="3745"/>
                  <a:pt x="12339" y="3697"/>
                  <a:pt x="12329" y="3658"/>
                </a:cubicBezTo>
                <a:cubicBezTo>
                  <a:pt x="12281" y="3494"/>
                  <a:pt x="12281" y="3242"/>
                  <a:pt x="12174" y="3107"/>
                </a:cubicBezTo>
                <a:cubicBezTo>
                  <a:pt x="12168" y="3100"/>
                  <a:pt x="12158" y="3097"/>
                  <a:pt x="12149" y="3097"/>
                </a:cubicBezTo>
                <a:cubicBezTo>
                  <a:pt x="12131" y="3097"/>
                  <a:pt x="12113" y="3107"/>
                  <a:pt x="12107" y="3126"/>
                </a:cubicBezTo>
                <a:cubicBezTo>
                  <a:pt x="12049" y="3291"/>
                  <a:pt x="12010" y="3455"/>
                  <a:pt x="11991" y="3620"/>
                </a:cubicBezTo>
                <a:cubicBezTo>
                  <a:pt x="11894" y="3862"/>
                  <a:pt x="11739" y="4065"/>
                  <a:pt x="11536" y="4229"/>
                </a:cubicBezTo>
                <a:cubicBezTo>
                  <a:pt x="11516" y="4239"/>
                  <a:pt x="11526" y="4258"/>
                  <a:pt x="11536" y="4268"/>
                </a:cubicBezTo>
                <a:cubicBezTo>
                  <a:pt x="11594" y="4316"/>
                  <a:pt x="11652" y="4355"/>
                  <a:pt x="11720" y="4384"/>
                </a:cubicBezTo>
                <a:cubicBezTo>
                  <a:pt x="11603" y="4520"/>
                  <a:pt x="11449" y="4626"/>
                  <a:pt x="11274" y="4684"/>
                </a:cubicBezTo>
                <a:cubicBezTo>
                  <a:pt x="11245" y="4694"/>
                  <a:pt x="11236" y="4723"/>
                  <a:pt x="11255" y="4752"/>
                </a:cubicBezTo>
                <a:cubicBezTo>
                  <a:pt x="11361" y="4858"/>
                  <a:pt x="11507" y="4936"/>
                  <a:pt x="11661" y="4965"/>
                </a:cubicBezTo>
                <a:cubicBezTo>
                  <a:pt x="11439" y="5245"/>
                  <a:pt x="11207" y="5497"/>
                  <a:pt x="10829" y="5574"/>
                </a:cubicBezTo>
                <a:cubicBezTo>
                  <a:pt x="10781" y="5594"/>
                  <a:pt x="10771" y="5642"/>
                  <a:pt x="10800" y="5681"/>
                </a:cubicBezTo>
                <a:cubicBezTo>
                  <a:pt x="10938" y="5812"/>
                  <a:pt x="11125" y="5861"/>
                  <a:pt x="11324" y="5861"/>
                </a:cubicBezTo>
                <a:cubicBezTo>
                  <a:pt x="11391" y="5861"/>
                  <a:pt x="11458" y="5855"/>
                  <a:pt x="11526" y="5845"/>
                </a:cubicBezTo>
                <a:lnTo>
                  <a:pt x="11526" y="5845"/>
                </a:lnTo>
                <a:cubicBezTo>
                  <a:pt x="11294" y="6194"/>
                  <a:pt x="10965" y="6455"/>
                  <a:pt x="10578" y="6600"/>
                </a:cubicBezTo>
                <a:cubicBezTo>
                  <a:pt x="10529" y="6620"/>
                  <a:pt x="10520" y="6678"/>
                  <a:pt x="10568" y="6707"/>
                </a:cubicBezTo>
                <a:cubicBezTo>
                  <a:pt x="10752" y="6833"/>
                  <a:pt x="10974" y="6910"/>
                  <a:pt x="11197" y="6910"/>
                </a:cubicBezTo>
                <a:cubicBezTo>
                  <a:pt x="11003" y="7123"/>
                  <a:pt x="10742" y="7278"/>
                  <a:pt x="10461" y="7345"/>
                </a:cubicBezTo>
                <a:cubicBezTo>
                  <a:pt x="10423" y="7355"/>
                  <a:pt x="10413" y="7403"/>
                  <a:pt x="10442" y="7433"/>
                </a:cubicBezTo>
                <a:cubicBezTo>
                  <a:pt x="10616" y="7597"/>
                  <a:pt x="10839" y="7694"/>
                  <a:pt x="11081" y="7703"/>
                </a:cubicBezTo>
                <a:cubicBezTo>
                  <a:pt x="10907" y="7849"/>
                  <a:pt x="10713" y="7965"/>
                  <a:pt x="10500" y="8042"/>
                </a:cubicBezTo>
                <a:cubicBezTo>
                  <a:pt x="10171" y="7800"/>
                  <a:pt x="10045" y="7423"/>
                  <a:pt x="9900" y="7036"/>
                </a:cubicBezTo>
                <a:cubicBezTo>
                  <a:pt x="10084" y="7026"/>
                  <a:pt x="10268" y="6978"/>
                  <a:pt x="10432" y="6891"/>
                </a:cubicBezTo>
                <a:cubicBezTo>
                  <a:pt x="10461" y="6881"/>
                  <a:pt x="10452" y="6842"/>
                  <a:pt x="10423" y="6833"/>
                </a:cubicBezTo>
                <a:cubicBezTo>
                  <a:pt x="10094" y="6765"/>
                  <a:pt x="9920" y="6552"/>
                  <a:pt x="9774" y="6300"/>
                </a:cubicBezTo>
                <a:lnTo>
                  <a:pt x="9774" y="6300"/>
                </a:lnTo>
                <a:cubicBezTo>
                  <a:pt x="9843" y="6327"/>
                  <a:pt x="9918" y="6342"/>
                  <a:pt x="9994" y="6342"/>
                </a:cubicBezTo>
                <a:cubicBezTo>
                  <a:pt x="10057" y="6342"/>
                  <a:pt x="10120" y="6332"/>
                  <a:pt x="10181" y="6310"/>
                </a:cubicBezTo>
                <a:cubicBezTo>
                  <a:pt x="10210" y="6300"/>
                  <a:pt x="10220" y="6252"/>
                  <a:pt x="10190" y="6242"/>
                </a:cubicBezTo>
                <a:cubicBezTo>
                  <a:pt x="10065" y="6184"/>
                  <a:pt x="9949" y="6097"/>
                  <a:pt x="9861" y="6000"/>
                </a:cubicBezTo>
                <a:lnTo>
                  <a:pt x="9861" y="6000"/>
                </a:lnTo>
                <a:cubicBezTo>
                  <a:pt x="9997" y="6010"/>
                  <a:pt x="10142" y="6020"/>
                  <a:pt x="10287" y="6020"/>
                </a:cubicBezTo>
                <a:cubicBezTo>
                  <a:pt x="10316" y="6020"/>
                  <a:pt x="10336" y="5971"/>
                  <a:pt x="10297" y="5952"/>
                </a:cubicBezTo>
                <a:cubicBezTo>
                  <a:pt x="9813" y="5710"/>
                  <a:pt x="9474" y="5274"/>
                  <a:pt x="9232" y="4791"/>
                </a:cubicBezTo>
                <a:lnTo>
                  <a:pt x="9232" y="4791"/>
                </a:lnTo>
                <a:cubicBezTo>
                  <a:pt x="9384" y="4874"/>
                  <a:pt x="9554" y="4916"/>
                  <a:pt x="9724" y="4916"/>
                </a:cubicBezTo>
                <a:cubicBezTo>
                  <a:pt x="9770" y="4916"/>
                  <a:pt x="9816" y="4913"/>
                  <a:pt x="9861" y="4907"/>
                </a:cubicBezTo>
                <a:lnTo>
                  <a:pt x="9871" y="4907"/>
                </a:lnTo>
                <a:cubicBezTo>
                  <a:pt x="9920" y="4897"/>
                  <a:pt x="9900" y="4849"/>
                  <a:pt x="9861" y="4839"/>
                </a:cubicBezTo>
                <a:cubicBezTo>
                  <a:pt x="9407" y="4597"/>
                  <a:pt x="9068" y="4191"/>
                  <a:pt x="8923" y="3697"/>
                </a:cubicBezTo>
                <a:lnTo>
                  <a:pt x="8923" y="3697"/>
                </a:lnTo>
                <a:cubicBezTo>
                  <a:pt x="9024" y="3762"/>
                  <a:pt x="9137" y="3795"/>
                  <a:pt x="9252" y="3795"/>
                </a:cubicBezTo>
                <a:cubicBezTo>
                  <a:pt x="9290" y="3795"/>
                  <a:pt x="9329" y="3791"/>
                  <a:pt x="9368" y="3784"/>
                </a:cubicBezTo>
                <a:cubicBezTo>
                  <a:pt x="9397" y="3774"/>
                  <a:pt x="9407" y="3726"/>
                  <a:pt x="9378" y="3716"/>
                </a:cubicBezTo>
                <a:cubicBezTo>
                  <a:pt x="9184" y="3629"/>
                  <a:pt x="9020" y="3465"/>
                  <a:pt x="8932" y="3271"/>
                </a:cubicBezTo>
                <a:lnTo>
                  <a:pt x="8932" y="3271"/>
                </a:lnTo>
                <a:cubicBezTo>
                  <a:pt x="8971" y="3281"/>
                  <a:pt x="9010" y="3286"/>
                  <a:pt x="9050" y="3286"/>
                </a:cubicBezTo>
                <a:cubicBezTo>
                  <a:pt x="9090" y="3286"/>
                  <a:pt x="9131" y="3281"/>
                  <a:pt x="9174" y="3271"/>
                </a:cubicBezTo>
                <a:cubicBezTo>
                  <a:pt x="9203" y="3261"/>
                  <a:pt x="9213" y="3223"/>
                  <a:pt x="9174" y="3203"/>
                </a:cubicBezTo>
                <a:cubicBezTo>
                  <a:pt x="8865" y="2961"/>
                  <a:pt x="8681" y="2603"/>
                  <a:pt x="8661" y="2207"/>
                </a:cubicBezTo>
                <a:cubicBezTo>
                  <a:pt x="8640" y="1934"/>
                  <a:pt x="8575" y="1815"/>
                  <a:pt x="8507" y="1815"/>
                </a:cubicBezTo>
                <a:cubicBezTo>
                  <a:pt x="8454" y="1815"/>
                  <a:pt x="8399" y="1886"/>
                  <a:pt x="8361" y="2013"/>
                </a:cubicBezTo>
                <a:cubicBezTo>
                  <a:pt x="8149" y="2797"/>
                  <a:pt x="7810" y="3097"/>
                  <a:pt x="7636" y="3339"/>
                </a:cubicBezTo>
                <a:cubicBezTo>
                  <a:pt x="7626" y="3368"/>
                  <a:pt x="7636" y="3397"/>
                  <a:pt x="7665" y="3397"/>
                </a:cubicBezTo>
                <a:cubicBezTo>
                  <a:pt x="7737" y="3419"/>
                  <a:pt x="7810" y="3430"/>
                  <a:pt x="7886" y="3430"/>
                </a:cubicBezTo>
                <a:cubicBezTo>
                  <a:pt x="7912" y="3430"/>
                  <a:pt x="7938" y="3428"/>
                  <a:pt x="7965" y="3426"/>
                </a:cubicBezTo>
                <a:lnTo>
                  <a:pt x="7965" y="3426"/>
                </a:lnTo>
                <a:cubicBezTo>
                  <a:pt x="7907" y="3600"/>
                  <a:pt x="7771" y="3736"/>
                  <a:pt x="7607" y="3803"/>
                </a:cubicBezTo>
                <a:cubicBezTo>
                  <a:pt x="7578" y="3813"/>
                  <a:pt x="7578" y="3862"/>
                  <a:pt x="7607" y="3871"/>
                </a:cubicBezTo>
                <a:cubicBezTo>
                  <a:pt x="7641" y="3878"/>
                  <a:pt x="7675" y="3881"/>
                  <a:pt x="7709" y="3881"/>
                </a:cubicBezTo>
                <a:cubicBezTo>
                  <a:pt x="7772" y="3881"/>
                  <a:pt x="7834" y="3871"/>
                  <a:pt x="7897" y="3852"/>
                </a:cubicBezTo>
                <a:lnTo>
                  <a:pt x="7897" y="3852"/>
                </a:lnTo>
                <a:cubicBezTo>
                  <a:pt x="7694" y="4307"/>
                  <a:pt x="7413" y="4723"/>
                  <a:pt x="7065" y="5081"/>
                </a:cubicBezTo>
                <a:cubicBezTo>
                  <a:pt x="7045" y="5100"/>
                  <a:pt x="7055" y="5139"/>
                  <a:pt x="7084" y="5149"/>
                </a:cubicBezTo>
                <a:cubicBezTo>
                  <a:pt x="7229" y="5178"/>
                  <a:pt x="7374" y="5197"/>
                  <a:pt x="7510" y="5207"/>
                </a:cubicBezTo>
                <a:cubicBezTo>
                  <a:pt x="7345" y="5545"/>
                  <a:pt x="6997" y="5778"/>
                  <a:pt x="6639" y="5932"/>
                </a:cubicBezTo>
                <a:cubicBezTo>
                  <a:pt x="6619" y="5942"/>
                  <a:pt x="6619" y="5971"/>
                  <a:pt x="6639" y="5991"/>
                </a:cubicBezTo>
                <a:cubicBezTo>
                  <a:pt x="6765" y="6107"/>
                  <a:pt x="6919" y="6194"/>
                  <a:pt x="7084" y="6242"/>
                </a:cubicBezTo>
                <a:cubicBezTo>
                  <a:pt x="6997" y="6291"/>
                  <a:pt x="6910" y="6320"/>
                  <a:pt x="6813" y="6349"/>
                </a:cubicBezTo>
                <a:cubicBezTo>
                  <a:pt x="6784" y="6349"/>
                  <a:pt x="6774" y="6387"/>
                  <a:pt x="6794" y="6407"/>
                </a:cubicBezTo>
                <a:cubicBezTo>
                  <a:pt x="6900" y="6503"/>
                  <a:pt x="7026" y="6591"/>
                  <a:pt x="7161" y="6649"/>
                </a:cubicBezTo>
                <a:cubicBezTo>
                  <a:pt x="7016" y="7113"/>
                  <a:pt x="6823" y="7684"/>
                  <a:pt x="6310" y="7733"/>
                </a:cubicBezTo>
                <a:cubicBezTo>
                  <a:pt x="6261" y="7733"/>
                  <a:pt x="6242" y="7791"/>
                  <a:pt x="6281" y="7820"/>
                </a:cubicBezTo>
                <a:cubicBezTo>
                  <a:pt x="6445" y="7945"/>
                  <a:pt x="6639" y="8023"/>
                  <a:pt x="6842" y="8062"/>
                </a:cubicBezTo>
                <a:cubicBezTo>
                  <a:pt x="6649" y="8391"/>
                  <a:pt x="6368" y="8652"/>
                  <a:pt x="6029" y="8816"/>
                </a:cubicBezTo>
                <a:cubicBezTo>
                  <a:pt x="6019" y="8816"/>
                  <a:pt x="6010" y="8826"/>
                  <a:pt x="6010" y="8836"/>
                </a:cubicBezTo>
                <a:cubicBezTo>
                  <a:pt x="5923" y="8739"/>
                  <a:pt x="5845" y="8633"/>
                  <a:pt x="5768" y="8526"/>
                </a:cubicBezTo>
                <a:cubicBezTo>
                  <a:pt x="5700" y="8420"/>
                  <a:pt x="5642" y="8313"/>
                  <a:pt x="5584" y="8207"/>
                </a:cubicBezTo>
                <a:lnTo>
                  <a:pt x="5584" y="8207"/>
                </a:lnTo>
                <a:cubicBezTo>
                  <a:pt x="5637" y="8224"/>
                  <a:pt x="5692" y="8233"/>
                  <a:pt x="5746" y="8233"/>
                </a:cubicBezTo>
                <a:cubicBezTo>
                  <a:pt x="5839" y="8233"/>
                  <a:pt x="5930" y="8207"/>
                  <a:pt x="6010" y="8158"/>
                </a:cubicBezTo>
                <a:cubicBezTo>
                  <a:pt x="6029" y="8139"/>
                  <a:pt x="6029" y="8110"/>
                  <a:pt x="6000" y="8100"/>
                </a:cubicBezTo>
                <a:cubicBezTo>
                  <a:pt x="5826" y="8033"/>
                  <a:pt x="5671" y="7907"/>
                  <a:pt x="5584" y="7733"/>
                </a:cubicBezTo>
                <a:cubicBezTo>
                  <a:pt x="5719" y="7723"/>
                  <a:pt x="5845" y="7655"/>
                  <a:pt x="5923" y="7549"/>
                </a:cubicBezTo>
                <a:cubicBezTo>
                  <a:pt x="5942" y="7539"/>
                  <a:pt x="5932" y="7510"/>
                  <a:pt x="5913" y="7500"/>
                </a:cubicBezTo>
                <a:cubicBezTo>
                  <a:pt x="5478" y="7220"/>
                  <a:pt x="5245" y="6794"/>
                  <a:pt x="5071" y="6329"/>
                </a:cubicBezTo>
                <a:cubicBezTo>
                  <a:pt x="5265" y="6320"/>
                  <a:pt x="5458" y="6252"/>
                  <a:pt x="5613" y="6126"/>
                </a:cubicBezTo>
                <a:cubicBezTo>
                  <a:pt x="5632" y="6107"/>
                  <a:pt x="5623" y="6068"/>
                  <a:pt x="5594" y="6068"/>
                </a:cubicBezTo>
                <a:cubicBezTo>
                  <a:pt x="5575" y="6070"/>
                  <a:pt x="5557" y="6070"/>
                  <a:pt x="5539" y="6070"/>
                </a:cubicBezTo>
                <a:cubicBezTo>
                  <a:pt x="5451" y="6070"/>
                  <a:pt x="5364" y="6052"/>
                  <a:pt x="5284" y="6020"/>
                </a:cubicBezTo>
                <a:cubicBezTo>
                  <a:pt x="5429" y="5932"/>
                  <a:pt x="5545" y="5816"/>
                  <a:pt x="5642" y="5671"/>
                </a:cubicBezTo>
                <a:cubicBezTo>
                  <a:pt x="5661" y="5652"/>
                  <a:pt x="5642" y="5623"/>
                  <a:pt x="5613" y="5613"/>
                </a:cubicBezTo>
                <a:cubicBezTo>
                  <a:pt x="5129" y="5516"/>
                  <a:pt x="4868" y="5023"/>
                  <a:pt x="4665" y="4578"/>
                </a:cubicBezTo>
                <a:lnTo>
                  <a:pt x="4665" y="4578"/>
                </a:lnTo>
                <a:cubicBezTo>
                  <a:pt x="4725" y="4589"/>
                  <a:pt x="4786" y="4594"/>
                  <a:pt x="4846" y="4594"/>
                </a:cubicBezTo>
                <a:cubicBezTo>
                  <a:pt x="4997" y="4594"/>
                  <a:pt x="5143" y="4560"/>
                  <a:pt x="5274" y="4491"/>
                </a:cubicBezTo>
                <a:cubicBezTo>
                  <a:pt x="5303" y="4471"/>
                  <a:pt x="5294" y="4432"/>
                  <a:pt x="5255" y="4432"/>
                </a:cubicBezTo>
                <a:cubicBezTo>
                  <a:pt x="5052" y="4403"/>
                  <a:pt x="4858" y="4278"/>
                  <a:pt x="4752" y="4094"/>
                </a:cubicBezTo>
                <a:cubicBezTo>
                  <a:pt x="4897" y="4065"/>
                  <a:pt x="5032" y="4007"/>
                  <a:pt x="5158" y="3920"/>
                </a:cubicBezTo>
                <a:cubicBezTo>
                  <a:pt x="5197" y="3900"/>
                  <a:pt x="5187" y="3842"/>
                  <a:pt x="5148" y="3832"/>
                </a:cubicBezTo>
                <a:cubicBezTo>
                  <a:pt x="4732" y="3745"/>
                  <a:pt x="4510" y="3436"/>
                  <a:pt x="4355" y="3078"/>
                </a:cubicBezTo>
                <a:lnTo>
                  <a:pt x="4355" y="3078"/>
                </a:lnTo>
                <a:cubicBezTo>
                  <a:pt x="4400" y="3095"/>
                  <a:pt x="4446" y="3104"/>
                  <a:pt x="4491" y="3104"/>
                </a:cubicBezTo>
                <a:cubicBezTo>
                  <a:pt x="4573" y="3104"/>
                  <a:pt x="4651" y="3076"/>
                  <a:pt x="4713" y="3020"/>
                </a:cubicBezTo>
                <a:cubicBezTo>
                  <a:pt x="4732" y="3010"/>
                  <a:pt x="4732" y="2991"/>
                  <a:pt x="4713" y="2981"/>
                </a:cubicBezTo>
                <a:cubicBezTo>
                  <a:pt x="4616" y="2923"/>
                  <a:pt x="4519" y="2845"/>
                  <a:pt x="4432" y="2758"/>
                </a:cubicBezTo>
                <a:cubicBezTo>
                  <a:pt x="4519" y="2739"/>
                  <a:pt x="4607" y="2700"/>
                  <a:pt x="4674" y="2642"/>
                </a:cubicBezTo>
                <a:cubicBezTo>
                  <a:pt x="4703" y="2632"/>
                  <a:pt x="4703" y="2603"/>
                  <a:pt x="4684" y="2584"/>
                </a:cubicBezTo>
                <a:cubicBezTo>
                  <a:pt x="4539" y="2420"/>
                  <a:pt x="4403" y="2245"/>
                  <a:pt x="4277" y="2061"/>
                </a:cubicBezTo>
                <a:cubicBezTo>
                  <a:pt x="4210" y="1936"/>
                  <a:pt x="4152" y="1791"/>
                  <a:pt x="4113" y="1655"/>
                </a:cubicBezTo>
                <a:cubicBezTo>
                  <a:pt x="4103" y="1607"/>
                  <a:pt x="4065" y="1423"/>
                  <a:pt x="4036" y="1258"/>
                </a:cubicBezTo>
                <a:cubicBezTo>
                  <a:pt x="3996" y="1030"/>
                  <a:pt x="3923" y="929"/>
                  <a:pt x="3846" y="929"/>
                </a:cubicBezTo>
                <a:cubicBezTo>
                  <a:pt x="3773" y="929"/>
                  <a:pt x="3695" y="1020"/>
                  <a:pt x="3639" y="1181"/>
                </a:cubicBezTo>
                <a:cubicBezTo>
                  <a:pt x="3581" y="1365"/>
                  <a:pt x="3532" y="1539"/>
                  <a:pt x="3523" y="1578"/>
                </a:cubicBezTo>
                <a:cubicBezTo>
                  <a:pt x="3407" y="1858"/>
                  <a:pt x="3203" y="2091"/>
                  <a:pt x="2932" y="2226"/>
                </a:cubicBezTo>
                <a:cubicBezTo>
                  <a:pt x="2903" y="2236"/>
                  <a:pt x="2903" y="2274"/>
                  <a:pt x="2923" y="2294"/>
                </a:cubicBezTo>
                <a:cubicBezTo>
                  <a:pt x="3048" y="2420"/>
                  <a:pt x="3223" y="2487"/>
                  <a:pt x="3397" y="2497"/>
                </a:cubicBezTo>
                <a:cubicBezTo>
                  <a:pt x="3252" y="2845"/>
                  <a:pt x="3010" y="3136"/>
                  <a:pt x="2710" y="3358"/>
                </a:cubicBezTo>
                <a:cubicBezTo>
                  <a:pt x="2681" y="3378"/>
                  <a:pt x="2690" y="3426"/>
                  <a:pt x="2719" y="3436"/>
                </a:cubicBezTo>
                <a:cubicBezTo>
                  <a:pt x="2816" y="3503"/>
                  <a:pt x="2913" y="3552"/>
                  <a:pt x="3029" y="3591"/>
                </a:cubicBezTo>
                <a:cubicBezTo>
                  <a:pt x="2923" y="3649"/>
                  <a:pt x="2806" y="3687"/>
                  <a:pt x="2690" y="3707"/>
                </a:cubicBezTo>
                <a:cubicBezTo>
                  <a:pt x="2661" y="3716"/>
                  <a:pt x="2652" y="3755"/>
                  <a:pt x="2671" y="3774"/>
                </a:cubicBezTo>
                <a:cubicBezTo>
                  <a:pt x="2777" y="3891"/>
                  <a:pt x="2923" y="3968"/>
                  <a:pt x="3077" y="3997"/>
                </a:cubicBezTo>
                <a:cubicBezTo>
                  <a:pt x="2845" y="4471"/>
                  <a:pt x="2429" y="4829"/>
                  <a:pt x="1936" y="5003"/>
                </a:cubicBezTo>
                <a:cubicBezTo>
                  <a:pt x="1897" y="5013"/>
                  <a:pt x="1887" y="5052"/>
                  <a:pt x="1916" y="5081"/>
                </a:cubicBezTo>
                <a:cubicBezTo>
                  <a:pt x="2090" y="5236"/>
                  <a:pt x="2313" y="5342"/>
                  <a:pt x="2555" y="5381"/>
                </a:cubicBezTo>
                <a:cubicBezTo>
                  <a:pt x="2448" y="5526"/>
                  <a:pt x="2323" y="5662"/>
                  <a:pt x="2177" y="5778"/>
                </a:cubicBezTo>
                <a:cubicBezTo>
                  <a:pt x="2158" y="5787"/>
                  <a:pt x="2148" y="5816"/>
                  <a:pt x="2168" y="5836"/>
                </a:cubicBezTo>
                <a:cubicBezTo>
                  <a:pt x="2265" y="5932"/>
                  <a:pt x="2381" y="6010"/>
                  <a:pt x="2506" y="6068"/>
                </a:cubicBezTo>
                <a:cubicBezTo>
                  <a:pt x="2458" y="6155"/>
                  <a:pt x="2400" y="6233"/>
                  <a:pt x="2332" y="6310"/>
                </a:cubicBezTo>
                <a:cubicBezTo>
                  <a:pt x="2197" y="6445"/>
                  <a:pt x="2013" y="6484"/>
                  <a:pt x="1848" y="6523"/>
                </a:cubicBezTo>
                <a:cubicBezTo>
                  <a:pt x="1819" y="6523"/>
                  <a:pt x="1810" y="6562"/>
                  <a:pt x="1829" y="6581"/>
                </a:cubicBezTo>
                <a:cubicBezTo>
                  <a:pt x="1955" y="6707"/>
                  <a:pt x="2110" y="6803"/>
                  <a:pt x="2274" y="6852"/>
                </a:cubicBezTo>
                <a:cubicBezTo>
                  <a:pt x="2148" y="7103"/>
                  <a:pt x="1936" y="7297"/>
                  <a:pt x="1665" y="7413"/>
                </a:cubicBezTo>
                <a:cubicBezTo>
                  <a:pt x="1645" y="7423"/>
                  <a:pt x="1645" y="7452"/>
                  <a:pt x="1665" y="7471"/>
                </a:cubicBezTo>
                <a:cubicBezTo>
                  <a:pt x="1781" y="7578"/>
                  <a:pt x="1926" y="7655"/>
                  <a:pt x="2090" y="7684"/>
                </a:cubicBezTo>
                <a:cubicBezTo>
                  <a:pt x="1906" y="8236"/>
                  <a:pt x="1519" y="8700"/>
                  <a:pt x="1006" y="8981"/>
                </a:cubicBezTo>
                <a:cubicBezTo>
                  <a:pt x="987" y="9000"/>
                  <a:pt x="977" y="9039"/>
                  <a:pt x="997" y="9058"/>
                </a:cubicBezTo>
                <a:cubicBezTo>
                  <a:pt x="1161" y="9233"/>
                  <a:pt x="1365" y="9339"/>
                  <a:pt x="1597" y="9378"/>
                </a:cubicBezTo>
                <a:cubicBezTo>
                  <a:pt x="1413" y="9784"/>
                  <a:pt x="1161" y="10142"/>
                  <a:pt x="687" y="10287"/>
                </a:cubicBezTo>
                <a:cubicBezTo>
                  <a:pt x="658" y="10297"/>
                  <a:pt x="648" y="10336"/>
                  <a:pt x="677" y="10355"/>
                </a:cubicBezTo>
                <a:cubicBezTo>
                  <a:pt x="813" y="10520"/>
                  <a:pt x="987" y="10645"/>
                  <a:pt x="1181" y="10742"/>
                </a:cubicBezTo>
                <a:cubicBezTo>
                  <a:pt x="1045" y="11110"/>
                  <a:pt x="832" y="11449"/>
                  <a:pt x="445" y="11555"/>
                </a:cubicBezTo>
                <a:cubicBezTo>
                  <a:pt x="406" y="11565"/>
                  <a:pt x="397" y="11613"/>
                  <a:pt x="435" y="11633"/>
                </a:cubicBezTo>
                <a:cubicBezTo>
                  <a:pt x="581" y="11739"/>
                  <a:pt x="755" y="11826"/>
                  <a:pt x="939" y="11875"/>
                </a:cubicBezTo>
                <a:cubicBezTo>
                  <a:pt x="803" y="12126"/>
                  <a:pt x="600" y="12339"/>
                  <a:pt x="348" y="12494"/>
                </a:cubicBezTo>
                <a:cubicBezTo>
                  <a:pt x="329" y="12504"/>
                  <a:pt x="329" y="12533"/>
                  <a:pt x="348" y="12552"/>
                </a:cubicBezTo>
                <a:cubicBezTo>
                  <a:pt x="455" y="12668"/>
                  <a:pt x="590" y="12745"/>
                  <a:pt x="735" y="12775"/>
                </a:cubicBezTo>
                <a:cubicBezTo>
                  <a:pt x="610" y="13046"/>
                  <a:pt x="387" y="13249"/>
                  <a:pt x="116" y="13355"/>
                </a:cubicBezTo>
                <a:cubicBezTo>
                  <a:pt x="87" y="13365"/>
                  <a:pt x="68" y="13394"/>
                  <a:pt x="87" y="13423"/>
                </a:cubicBezTo>
                <a:cubicBezTo>
                  <a:pt x="174" y="13549"/>
                  <a:pt x="310" y="13636"/>
                  <a:pt x="455" y="13665"/>
                </a:cubicBezTo>
                <a:cubicBezTo>
                  <a:pt x="416" y="13771"/>
                  <a:pt x="358" y="13878"/>
                  <a:pt x="281" y="13965"/>
                </a:cubicBezTo>
                <a:lnTo>
                  <a:pt x="0" y="13965"/>
                </a:lnTo>
                <a:lnTo>
                  <a:pt x="0" y="18997"/>
                </a:lnTo>
                <a:lnTo>
                  <a:pt x="113354" y="18997"/>
                </a:lnTo>
                <a:lnTo>
                  <a:pt x="113354" y="13955"/>
                </a:lnTo>
                <a:lnTo>
                  <a:pt x="112405" y="13955"/>
                </a:lnTo>
                <a:cubicBezTo>
                  <a:pt x="112744" y="13858"/>
                  <a:pt x="113063" y="13694"/>
                  <a:pt x="113334" y="13452"/>
                </a:cubicBezTo>
                <a:cubicBezTo>
                  <a:pt x="113363" y="13433"/>
                  <a:pt x="113354" y="13394"/>
                  <a:pt x="113315" y="13384"/>
                </a:cubicBezTo>
                <a:cubicBezTo>
                  <a:pt x="112928" y="13297"/>
                  <a:pt x="112560" y="13123"/>
                  <a:pt x="112260" y="12871"/>
                </a:cubicBezTo>
                <a:cubicBezTo>
                  <a:pt x="112521" y="12813"/>
                  <a:pt x="112773" y="12716"/>
                  <a:pt x="113005" y="12581"/>
                </a:cubicBezTo>
                <a:cubicBezTo>
                  <a:pt x="113024" y="12562"/>
                  <a:pt x="113015" y="12523"/>
                  <a:pt x="112986" y="12523"/>
                </a:cubicBezTo>
                <a:cubicBezTo>
                  <a:pt x="112647" y="12523"/>
                  <a:pt x="112308" y="12465"/>
                  <a:pt x="111999" y="12339"/>
                </a:cubicBezTo>
                <a:cubicBezTo>
                  <a:pt x="112434" y="12252"/>
                  <a:pt x="112850" y="12078"/>
                  <a:pt x="113218" y="11816"/>
                </a:cubicBezTo>
                <a:cubicBezTo>
                  <a:pt x="113257" y="11797"/>
                  <a:pt x="113247" y="11739"/>
                  <a:pt x="113199" y="11720"/>
                </a:cubicBezTo>
                <a:cubicBezTo>
                  <a:pt x="112802" y="11584"/>
                  <a:pt x="112434" y="11352"/>
                  <a:pt x="112124" y="11062"/>
                </a:cubicBezTo>
                <a:cubicBezTo>
                  <a:pt x="111912" y="10858"/>
                  <a:pt x="111747" y="10616"/>
                  <a:pt x="111621" y="10345"/>
                </a:cubicBezTo>
                <a:lnTo>
                  <a:pt x="111621" y="10345"/>
                </a:lnTo>
                <a:cubicBezTo>
                  <a:pt x="111677" y="10350"/>
                  <a:pt x="111732" y="10353"/>
                  <a:pt x="111787" y="10353"/>
                </a:cubicBezTo>
                <a:cubicBezTo>
                  <a:pt x="111950" y="10353"/>
                  <a:pt x="112110" y="10331"/>
                  <a:pt x="112270" y="10287"/>
                </a:cubicBezTo>
                <a:cubicBezTo>
                  <a:pt x="112289" y="10278"/>
                  <a:pt x="112299" y="10249"/>
                  <a:pt x="112279" y="10229"/>
                </a:cubicBezTo>
                <a:cubicBezTo>
                  <a:pt x="111989" y="9997"/>
                  <a:pt x="111766" y="9678"/>
                  <a:pt x="111631" y="9329"/>
                </a:cubicBezTo>
                <a:cubicBezTo>
                  <a:pt x="111815" y="9310"/>
                  <a:pt x="111999" y="9271"/>
                  <a:pt x="112183" y="9213"/>
                </a:cubicBezTo>
                <a:cubicBezTo>
                  <a:pt x="112221" y="9204"/>
                  <a:pt x="112231" y="9136"/>
                  <a:pt x="112192" y="9116"/>
                </a:cubicBezTo>
                <a:cubicBezTo>
                  <a:pt x="111873" y="8904"/>
                  <a:pt x="111602" y="8633"/>
                  <a:pt x="111399" y="8313"/>
                </a:cubicBezTo>
                <a:cubicBezTo>
                  <a:pt x="111515" y="8294"/>
                  <a:pt x="111621" y="8255"/>
                  <a:pt x="111718" y="8197"/>
                </a:cubicBezTo>
                <a:cubicBezTo>
                  <a:pt x="111737" y="8178"/>
                  <a:pt x="111737" y="8139"/>
                  <a:pt x="111718" y="8129"/>
                </a:cubicBezTo>
                <a:cubicBezTo>
                  <a:pt x="111476" y="7994"/>
                  <a:pt x="111273" y="7791"/>
                  <a:pt x="111137" y="7549"/>
                </a:cubicBezTo>
                <a:cubicBezTo>
                  <a:pt x="111263" y="7510"/>
                  <a:pt x="111389" y="7452"/>
                  <a:pt x="111505" y="7394"/>
                </a:cubicBezTo>
                <a:cubicBezTo>
                  <a:pt x="111524" y="7374"/>
                  <a:pt x="111534" y="7336"/>
                  <a:pt x="111515" y="7316"/>
                </a:cubicBezTo>
                <a:cubicBezTo>
                  <a:pt x="111224" y="7084"/>
                  <a:pt x="111012" y="6774"/>
                  <a:pt x="110895" y="6416"/>
                </a:cubicBezTo>
                <a:lnTo>
                  <a:pt x="110895" y="6416"/>
                </a:lnTo>
                <a:cubicBezTo>
                  <a:pt x="110941" y="6426"/>
                  <a:pt x="110985" y="6430"/>
                  <a:pt x="111028" y="6430"/>
                </a:cubicBezTo>
                <a:cubicBezTo>
                  <a:pt x="111115" y="6430"/>
                  <a:pt x="111199" y="6413"/>
                  <a:pt x="111283" y="6387"/>
                </a:cubicBezTo>
                <a:cubicBezTo>
                  <a:pt x="111312" y="6378"/>
                  <a:pt x="111312" y="6339"/>
                  <a:pt x="111292" y="6320"/>
                </a:cubicBezTo>
                <a:cubicBezTo>
                  <a:pt x="111050" y="6145"/>
                  <a:pt x="110876" y="5884"/>
                  <a:pt x="110799" y="5594"/>
                </a:cubicBezTo>
                <a:cubicBezTo>
                  <a:pt x="111031" y="5584"/>
                  <a:pt x="111263" y="5516"/>
                  <a:pt x="111476" y="5410"/>
                </a:cubicBezTo>
                <a:cubicBezTo>
                  <a:pt x="111505" y="5391"/>
                  <a:pt x="111495" y="5342"/>
                  <a:pt x="111466" y="5332"/>
                </a:cubicBezTo>
                <a:cubicBezTo>
                  <a:pt x="111215" y="5255"/>
                  <a:pt x="111002" y="5100"/>
                  <a:pt x="110847" y="4897"/>
                </a:cubicBezTo>
                <a:cubicBezTo>
                  <a:pt x="111021" y="4878"/>
                  <a:pt x="111195" y="4820"/>
                  <a:pt x="111350" y="4713"/>
                </a:cubicBezTo>
                <a:cubicBezTo>
                  <a:pt x="111379" y="4694"/>
                  <a:pt x="111379" y="4645"/>
                  <a:pt x="111341" y="4636"/>
                </a:cubicBezTo>
                <a:cubicBezTo>
                  <a:pt x="110973" y="4510"/>
                  <a:pt x="110653" y="4268"/>
                  <a:pt x="110441" y="3939"/>
                </a:cubicBezTo>
                <a:cubicBezTo>
                  <a:pt x="110624" y="3910"/>
                  <a:pt x="110789" y="3862"/>
                  <a:pt x="110953" y="3774"/>
                </a:cubicBezTo>
                <a:cubicBezTo>
                  <a:pt x="110992" y="3755"/>
                  <a:pt x="110973" y="3707"/>
                  <a:pt x="110944" y="3697"/>
                </a:cubicBezTo>
                <a:cubicBezTo>
                  <a:pt x="110528" y="3532"/>
                  <a:pt x="110170" y="3184"/>
                  <a:pt x="109899" y="2807"/>
                </a:cubicBezTo>
                <a:lnTo>
                  <a:pt x="109899" y="2807"/>
                </a:lnTo>
                <a:cubicBezTo>
                  <a:pt x="109936" y="2812"/>
                  <a:pt x="109974" y="2814"/>
                  <a:pt x="110011" y="2814"/>
                </a:cubicBezTo>
                <a:cubicBezTo>
                  <a:pt x="110119" y="2814"/>
                  <a:pt x="110226" y="2794"/>
                  <a:pt x="110334" y="2758"/>
                </a:cubicBezTo>
                <a:cubicBezTo>
                  <a:pt x="110363" y="2749"/>
                  <a:pt x="110373" y="2710"/>
                  <a:pt x="110344" y="2691"/>
                </a:cubicBezTo>
                <a:cubicBezTo>
                  <a:pt x="109995" y="2497"/>
                  <a:pt x="109831" y="2158"/>
                  <a:pt x="109705" y="1810"/>
                </a:cubicBezTo>
                <a:cubicBezTo>
                  <a:pt x="109763" y="1771"/>
                  <a:pt x="109821" y="1732"/>
                  <a:pt x="109870" y="1694"/>
                </a:cubicBezTo>
                <a:cubicBezTo>
                  <a:pt x="109889" y="1684"/>
                  <a:pt x="109889" y="1665"/>
                  <a:pt x="109879" y="1645"/>
                </a:cubicBezTo>
                <a:cubicBezTo>
                  <a:pt x="109715" y="1403"/>
                  <a:pt x="109560" y="1142"/>
                  <a:pt x="109434" y="881"/>
                </a:cubicBezTo>
                <a:lnTo>
                  <a:pt x="109386" y="707"/>
                </a:lnTo>
                <a:cubicBezTo>
                  <a:pt x="109318" y="503"/>
                  <a:pt x="109318" y="184"/>
                  <a:pt x="109182" y="20"/>
                </a:cubicBezTo>
                <a:cubicBezTo>
                  <a:pt x="109176" y="6"/>
                  <a:pt x="109166" y="1"/>
                  <a:pt x="109155" y="1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4"/>
          <p:cNvSpPr txBox="1">
            <a:spLocks noGrp="1"/>
          </p:cNvSpPr>
          <p:nvPr>
            <p:ph type="title"/>
          </p:nvPr>
        </p:nvSpPr>
        <p:spPr>
          <a:xfrm>
            <a:off x="2465550" y="717700"/>
            <a:ext cx="4212900" cy="11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78" name="Google Shape;678;p14"/>
          <p:cNvSpPr txBox="1">
            <a:spLocks noGrp="1"/>
          </p:cNvSpPr>
          <p:nvPr>
            <p:ph type="subTitle" idx="1"/>
          </p:nvPr>
        </p:nvSpPr>
        <p:spPr>
          <a:xfrm>
            <a:off x="2969100" y="1803450"/>
            <a:ext cx="3205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9" name="Google Shape;679;p14"/>
          <p:cNvGrpSpPr/>
          <p:nvPr/>
        </p:nvGrpSpPr>
        <p:grpSpPr>
          <a:xfrm>
            <a:off x="6851898" y="2281444"/>
            <a:ext cx="2404544" cy="2787715"/>
            <a:chOff x="7045852" y="3594359"/>
            <a:chExt cx="1839461" cy="2132585"/>
          </a:xfrm>
        </p:grpSpPr>
        <p:sp>
          <p:nvSpPr>
            <p:cNvPr id="680" name="Google Shape;680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0" name="Google Shape;690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1" name="Google Shape;691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2" name="Google Shape;692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3" name="Google Shape;693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4" name="Google Shape;694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5" name="Google Shape;695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6" name="Google Shape;696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7" name="Google Shape;697;p14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8" name="Google Shape;698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9" name="Google Shape;699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0" name="Google Shape;700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1" name="Google Shape;701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2" name="Google Shape;702;p14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3" name="Google Shape;703;p14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4" name="Google Shape;704;p14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6" name="Google Shape;706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707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8" name="Google Shape;708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9" name="Google Shape;709;p14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0" name="Google Shape;710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1" name="Google Shape;711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2" name="Google Shape;712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3" name="Google Shape;713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4" name="Google Shape;714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5" name="Google Shape;715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716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7" name="Google Shape;717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8" name="Google Shape;718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9" name="Google Shape;719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0" name="Google Shape;720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1" name="Google Shape;721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2" name="Google Shape;722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3" name="Google Shape;723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4" name="Google Shape;724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5" name="Google Shape;725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6" name="Google Shape;726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7" name="Google Shape;727;p14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28" name="Google Shape;728;p14"/>
          <p:cNvGrpSpPr/>
          <p:nvPr/>
        </p:nvGrpSpPr>
        <p:grpSpPr>
          <a:xfrm flipH="1">
            <a:off x="-119071" y="2281444"/>
            <a:ext cx="2404544" cy="2787715"/>
            <a:chOff x="7045852" y="3594359"/>
            <a:chExt cx="1839461" cy="2132585"/>
          </a:xfrm>
        </p:grpSpPr>
        <p:sp>
          <p:nvSpPr>
            <p:cNvPr id="729" name="Google Shape;729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0" name="Google Shape;730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1" name="Google Shape;731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77" name="Google Shape;777;p14"/>
          <p:cNvGrpSpPr/>
          <p:nvPr/>
        </p:nvGrpSpPr>
        <p:grpSpPr>
          <a:xfrm>
            <a:off x="0" y="3502231"/>
            <a:ext cx="3912873" cy="1641266"/>
            <a:chOff x="1514450" y="4053075"/>
            <a:chExt cx="2231847" cy="936155"/>
          </a:xfrm>
        </p:grpSpPr>
        <p:sp>
          <p:nvSpPr>
            <p:cNvPr id="778" name="Google Shape;778;p14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82" name="Google Shape;782;p14"/>
          <p:cNvGrpSpPr/>
          <p:nvPr/>
        </p:nvGrpSpPr>
        <p:grpSpPr>
          <a:xfrm flipH="1">
            <a:off x="5231125" y="3502231"/>
            <a:ext cx="3912873" cy="1641266"/>
            <a:chOff x="1514450" y="4053075"/>
            <a:chExt cx="2231847" cy="936155"/>
          </a:xfrm>
        </p:grpSpPr>
        <p:sp>
          <p:nvSpPr>
            <p:cNvPr id="783" name="Google Shape;783;p14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87" name="Google Shape;787;p14"/>
          <p:cNvGrpSpPr/>
          <p:nvPr/>
        </p:nvGrpSpPr>
        <p:grpSpPr>
          <a:xfrm>
            <a:off x="3162517" y="3049087"/>
            <a:ext cx="2675864" cy="3102271"/>
            <a:chOff x="7045852" y="3594359"/>
            <a:chExt cx="1839461" cy="2132585"/>
          </a:xfrm>
        </p:grpSpPr>
        <p:sp>
          <p:nvSpPr>
            <p:cNvPr id="788" name="Google Shape;788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4" name="Google Shape;814;p14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5" name="Google Shape;815;p14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6" name="Google Shape;816;p14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7" name="Google Shape;817;p14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8" name="Google Shape;818;p14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9" name="Google Shape;819;p14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0" name="Google Shape;820;p14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1" name="Google Shape;821;p14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14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3" name="Google Shape;823;p14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14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5" name="Google Shape;825;p14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6" name="Google Shape;826;p14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7" name="Google Shape;827;p14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8" name="Google Shape;828;p14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9" name="Google Shape;829;p14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0" name="Google Shape;830;p14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1" name="Google Shape;831;p14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2" name="Google Shape;832;p14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3" name="Google Shape;833;p14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4" name="Google Shape;834;p14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5" name="Google Shape;835;p14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7" name="Google Shape;837;p15"/>
          <p:cNvGrpSpPr/>
          <p:nvPr/>
        </p:nvGrpSpPr>
        <p:grpSpPr>
          <a:xfrm>
            <a:off x="6037940" y="1041108"/>
            <a:ext cx="3824240" cy="4433644"/>
            <a:chOff x="7045852" y="3594359"/>
            <a:chExt cx="1839461" cy="2132585"/>
          </a:xfrm>
        </p:grpSpPr>
        <p:sp>
          <p:nvSpPr>
            <p:cNvPr id="838" name="Google Shape;838;p15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4" name="Google Shape;854;p15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5" name="Google Shape;855;p15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7" name="Google Shape;857;p15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8" name="Google Shape;858;p15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9" name="Google Shape;859;p15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0" name="Google Shape;860;p15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1" name="Google Shape;861;p15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2" name="Google Shape;862;p15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3" name="Google Shape;863;p15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7" name="Google Shape;867;p15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8" name="Google Shape;868;p15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8" name="Google Shape;878;p15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" name="Google Shape;881;p15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" name="Google Shape;882;p15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" name="Google Shape;883;p15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" name="Google Shape;884;p15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" name="Google Shape;885;p15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86" name="Google Shape;886;p15"/>
          <p:cNvSpPr txBox="1">
            <a:spLocks noGrp="1"/>
          </p:cNvSpPr>
          <p:nvPr>
            <p:ph type="title"/>
          </p:nvPr>
        </p:nvSpPr>
        <p:spPr>
          <a:xfrm>
            <a:off x="685800" y="2659000"/>
            <a:ext cx="47823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87" name="Google Shape;887;p15"/>
          <p:cNvSpPr txBox="1">
            <a:spLocks noGrp="1"/>
          </p:cNvSpPr>
          <p:nvPr>
            <p:ph type="subTitle" idx="1"/>
          </p:nvPr>
        </p:nvSpPr>
        <p:spPr>
          <a:xfrm>
            <a:off x="685800" y="1756299"/>
            <a:ext cx="47823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888" name="Google Shape;888;p15"/>
          <p:cNvGrpSpPr/>
          <p:nvPr/>
        </p:nvGrpSpPr>
        <p:grpSpPr>
          <a:xfrm>
            <a:off x="5941371" y="1595315"/>
            <a:ext cx="2473944" cy="4324310"/>
            <a:chOff x="6776196" y="1628215"/>
            <a:chExt cx="2473944" cy="4324310"/>
          </a:xfrm>
        </p:grpSpPr>
        <p:sp>
          <p:nvSpPr>
            <p:cNvPr id="889" name="Google Shape;889;p15"/>
            <p:cNvSpPr/>
            <p:nvPr/>
          </p:nvSpPr>
          <p:spPr>
            <a:xfrm>
              <a:off x="7862042" y="1628215"/>
              <a:ext cx="300619" cy="4324309"/>
            </a:xfrm>
            <a:custGeom>
              <a:avLst/>
              <a:gdLst/>
              <a:ahLst/>
              <a:cxnLst/>
              <a:rect l="l" t="t" r="r" b="b"/>
              <a:pathLst>
                <a:path w="1830" h="26324" extrusionOk="0">
                  <a:moveTo>
                    <a:pt x="456" y="0"/>
                  </a:moveTo>
                  <a:cubicBezTo>
                    <a:pt x="194" y="0"/>
                    <a:pt x="39" y="78"/>
                    <a:pt x="1" y="242"/>
                  </a:cubicBezTo>
                  <a:cubicBezTo>
                    <a:pt x="78" y="1113"/>
                    <a:pt x="59" y="2013"/>
                    <a:pt x="49" y="2894"/>
                  </a:cubicBezTo>
                  <a:cubicBezTo>
                    <a:pt x="49" y="3271"/>
                    <a:pt x="30" y="3668"/>
                    <a:pt x="39" y="4055"/>
                  </a:cubicBezTo>
                  <a:lnTo>
                    <a:pt x="39" y="6262"/>
                  </a:lnTo>
                  <a:cubicBezTo>
                    <a:pt x="59" y="12765"/>
                    <a:pt x="78" y="19481"/>
                    <a:pt x="1" y="26091"/>
                  </a:cubicBezTo>
                  <a:cubicBezTo>
                    <a:pt x="30" y="26313"/>
                    <a:pt x="823" y="26323"/>
                    <a:pt x="910" y="26323"/>
                  </a:cubicBezTo>
                  <a:cubicBezTo>
                    <a:pt x="998" y="26323"/>
                    <a:pt x="1791" y="26323"/>
                    <a:pt x="1820" y="26091"/>
                  </a:cubicBezTo>
                  <a:cubicBezTo>
                    <a:pt x="1830" y="24349"/>
                    <a:pt x="1781" y="22578"/>
                    <a:pt x="1743" y="20875"/>
                  </a:cubicBezTo>
                  <a:cubicBezTo>
                    <a:pt x="1723" y="20071"/>
                    <a:pt x="1714" y="19278"/>
                    <a:pt x="1694" y="18475"/>
                  </a:cubicBezTo>
                  <a:cubicBezTo>
                    <a:pt x="1636" y="15223"/>
                    <a:pt x="1559" y="10936"/>
                    <a:pt x="1481" y="6629"/>
                  </a:cubicBezTo>
                  <a:cubicBezTo>
                    <a:pt x="1452" y="5139"/>
                    <a:pt x="1414" y="3639"/>
                    <a:pt x="1385" y="2139"/>
                  </a:cubicBezTo>
                  <a:lnTo>
                    <a:pt x="1385" y="1558"/>
                  </a:lnTo>
                  <a:cubicBezTo>
                    <a:pt x="1394" y="1123"/>
                    <a:pt x="1375" y="687"/>
                    <a:pt x="1336" y="252"/>
                  </a:cubicBezTo>
                  <a:cubicBezTo>
                    <a:pt x="1298" y="87"/>
                    <a:pt x="785" y="29"/>
                    <a:pt x="688" y="10"/>
                  </a:cubicBezTo>
                  <a:cubicBezTo>
                    <a:pt x="620" y="10"/>
                    <a:pt x="543" y="0"/>
                    <a:pt x="456" y="0"/>
                  </a:cubicBezTo>
                  <a:close/>
                </a:path>
              </a:pathLst>
            </a:custGeom>
            <a:solidFill>
              <a:srgbClr val="834D29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" name="Google Shape;890;p15"/>
            <p:cNvSpPr/>
            <p:nvPr/>
          </p:nvSpPr>
          <p:spPr>
            <a:xfrm>
              <a:off x="7860563" y="1725137"/>
              <a:ext cx="256101" cy="4227389"/>
            </a:xfrm>
            <a:custGeom>
              <a:avLst/>
              <a:gdLst/>
              <a:ahLst/>
              <a:cxnLst/>
              <a:rect l="l" t="t" r="r" b="b"/>
              <a:pathLst>
                <a:path w="1559" h="25734" extrusionOk="0">
                  <a:moveTo>
                    <a:pt x="29" y="0"/>
                  </a:moveTo>
                  <a:cubicBezTo>
                    <a:pt x="68" y="765"/>
                    <a:pt x="58" y="1549"/>
                    <a:pt x="48" y="2294"/>
                  </a:cubicBezTo>
                  <a:cubicBezTo>
                    <a:pt x="48" y="2681"/>
                    <a:pt x="29" y="3078"/>
                    <a:pt x="39" y="3465"/>
                  </a:cubicBezTo>
                  <a:lnTo>
                    <a:pt x="39" y="5672"/>
                  </a:lnTo>
                  <a:cubicBezTo>
                    <a:pt x="58" y="12165"/>
                    <a:pt x="78" y="18891"/>
                    <a:pt x="0" y="25501"/>
                  </a:cubicBezTo>
                  <a:cubicBezTo>
                    <a:pt x="29" y="25723"/>
                    <a:pt x="823" y="25733"/>
                    <a:pt x="910" y="25733"/>
                  </a:cubicBezTo>
                  <a:cubicBezTo>
                    <a:pt x="1123" y="25733"/>
                    <a:pt x="1345" y="25714"/>
                    <a:pt x="1558" y="25675"/>
                  </a:cubicBezTo>
                  <a:lnTo>
                    <a:pt x="1558" y="25675"/>
                  </a:lnTo>
                  <a:cubicBezTo>
                    <a:pt x="1533" y="25677"/>
                    <a:pt x="1508" y="25677"/>
                    <a:pt x="1483" y="25677"/>
                  </a:cubicBezTo>
                  <a:cubicBezTo>
                    <a:pt x="1360" y="25677"/>
                    <a:pt x="1233" y="25659"/>
                    <a:pt x="1113" y="25627"/>
                  </a:cubicBezTo>
                  <a:cubicBezTo>
                    <a:pt x="194" y="25385"/>
                    <a:pt x="465" y="23759"/>
                    <a:pt x="513" y="23081"/>
                  </a:cubicBezTo>
                  <a:cubicBezTo>
                    <a:pt x="726" y="20391"/>
                    <a:pt x="658" y="17691"/>
                    <a:pt x="571" y="14991"/>
                  </a:cubicBezTo>
                  <a:cubicBezTo>
                    <a:pt x="532" y="13646"/>
                    <a:pt x="552" y="12301"/>
                    <a:pt x="590" y="10955"/>
                  </a:cubicBezTo>
                  <a:cubicBezTo>
                    <a:pt x="600" y="10568"/>
                    <a:pt x="697" y="7075"/>
                    <a:pt x="697" y="6223"/>
                  </a:cubicBezTo>
                  <a:cubicBezTo>
                    <a:pt x="697" y="5759"/>
                    <a:pt x="610" y="3117"/>
                    <a:pt x="571" y="2681"/>
                  </a:cubicBezTo>
                  <a:cubicBezTo>
                    <a:pt x="484" y="1742"/>
                    <a:pt x="436" y="833"/>
                    <a:pt x="29" y="0"/>
                  </a:cubicBezTo>
                  <a:close/>
                </a:path>
              </a:pathLst>
            </a:custGeom>
            <a:solidFill>
              <a:srgbClr val="6D381A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" name="Google Shape;891;p15"/>
            <p:cNvSpPr/>
            <p:nvPr/>
          </p:nvSpPr>
          <p:spPr>
            <a:xfrm>
              <a:off x="6777839" y="1887275"/>
              <a:ext cx="2472301" cy="1349827"/>
            </a:xfrm>
            <a:custGeom>
              <a:avLst/>
              <a:gdLst/>
              <a:ahLst/>
              <a:cxnLst/>
              <a:rect l="l" t="t" r="r" b="b"/>
              <a:pathLst>
                <a:path w="15050" h="8217" extrusionOk="0">
                  <a:moveTo>
                    <a:pt x="10549" y="1"/>
                  </a:moveTo>
                  <a:cubicBezTo>
                    <a:pt x="9969" y="1"/>
                    <a:pt x="9378" y="10"/>
                    <a:pt x="8807" y="20"/>
                  </a:cubicBezTo>
                  <a:cubicBezTo>
                    <a:pt x="8440" y="20"/>
                    <a:pt x="8081" y="30"/>
                    <a:pt x="7714" y="30"/>
                  </a:cubicBezTo>
                  <a:cubicBezTo>
                    <a:pt x="5323" y="39"/>
                    <a:pt x="2759" y="88"/>
                    <a:pt x="252" y="272"/>
                  </a:cubicBezTo>
                  <a:cubicBezTo>
                    <a:pt x="233" y="272"/>
                    <a:pt x="223" y="281"/>
                    <a:pt x="223" y="301"/>
                  </a:cubicBezTo>
                  <a:cubicBezTo>
                    <a:pt x="88" y="1346"/>
                    <a:pt x="20" y="2401"/>
                    <a:pt x="1" y="3455"/>
                  </a:cubicBezTo>
                  <a:cubicBezTo>
                    <a:pt x="1" y="3475"/>
                    <a:pt x="10" y="3484"/>
                    <a:pt x="30" y="3484"/>
                  </a:cubicBezTo>
                  <a:lnTo>
                    <a:pt x="30" y="3494"/>
                  </a:lnTo>
                  <a:cubicBezTo>
                    <a:pt x="2614" y="3320"/>
                    <a:pt x="5236" y="3291"/>
                    <a:pt x="7772" y="3262"/>
                  </a:cubicBezTo>
                  <a:cubicBezTo>
                    <a:pt x="10123" y="3233"/>
                    <a:pt x="12562" y="3194"/>
                    <a:pt x="14953" y="3059"/>
                  </a:cubicBezTo>
                  <a:cubicBezTo>
                    <a:pt x="14972" y="3059"/>
                    <a:pt x="14982" y="3039"/>
                    <a:pt x="14982" y="3030"/>
                  </a:cubicBezTo>
                  <a:cubicBezTo>
                    <a:pt x="14972" y="2575"/>
                    <a:pt x="14933" y="2120"/>
                    <a:pt x="14894" y="1665"/>
                  </a:cubicBezTo>
                  <a:cubicBezTo>
                    <a:pt x="14856" y="1220"/>
                    <a:pt x="14817" y="755"/>
                    <a:pt x="14807" y="301"/>
                  </a:cubicBezTo>
                  <a:cubicBezTo>
                    <a:pt x="14807" y="281"/>
                    <a:pt x="14798" y="272"/>
                    <a:pt x="14778" y="272"/>
                  </a:cubicBezTo>
                  <a:cubicBezTo>
                    <a:pt x="13278" y="30"/>
                    <a:pt x="11730" y="1"/>
                    <a:pt x="10549" y="1"/>
                  </a:cubicBezTo>
                  <a:close/>
                  <a:moveTo>
                    <a:pt x="2294" y="4994"/>
                  </a:moveTo>
                  <a:cubicBezTo>
                    <a:pt x="1510" y="4994"/>
                    <a:pt x="785" y="5004"/>
                    <a:pt x="68" y="5014"/>
                  </a:cubicBezTo>
                  <a:cubicBezTo>
                    <a:pt x="49" y="5014"/>
                    <a:pt x="39" y="5023"/>
                    <a:pt x="39" y="5043"/>
                  </a:cubicBezTo>
                  <a:cubicBezTo>
                    <a:pt x="1" y="5652"/>
                    <a:pt x="10" y="6262"/>
                    <a:pt x="78" y="6872"/>
                  </a:cubicBezTo>
                  <a:cubicBezTo>
                    <a:pt x="117" y="7307"/>
                    <a:pt x="146" y="7752"/>
                    <a:pt x="146" y="8188"/>
                  </a:cubicBezTo>
                  <a:cubicBezTo>
                    <a:pt x="146" y="8197"/>
                    <a:pt x="146" y="8207"/>
                    <a:pt x="155" y="8217"/>
                  </a:cubicBezTo>
                  <a:lnTo>
                    <a:pt x="175" y="8217"/>
                  </a:lnTo>
                  <a:cubicBezTo>
                    <a:pt x="2604" y="8217"/>
                    <a:pt x="5081" y="8159"/>
                    <a:pt x="7472" y="8101"/>
                  </a:cubicBezTo>
                  <a:cubicBezTo>
                    <a:pt x="9862" y="8043"/>
                    <a:pt x="12359" y="7975"/>
                    <a:pt x="14807" y="7975"/>
                  </a:cubicBezTo>
                  <a:cubicBezTo>
                    <a:pt x="14817" y="7975"/>
                    <a:pt x="14827" y="7965"/>
                    <a:pt x="14836" y="7956"/>
                  </a:cubicBezTo>
                  <a:cubicBezTo>
                    <a:pt x="15049" y="7239"/>
                    <a:pt x="15040" y="6368"/>
                    <a:pt x="15030" y="5604"/>
                  </a:cubicBezTo>
                  <a:lnTo>
                    <a:pt x="15030" y="5226"/>
                  </a:lnTo>
                  <a:cubicBezTo>
                    <a:pt x="15030" y="5217"/>
                    <a:pt x="15011" y="5197"/>
                    <a:pt x="15001" y="5197"/>
                  </a:cubicBezTo>
                  <a:cubicBezTo>
                    <a:pt x="12930" y="5197"/>
                    <a:pt x="10820" y="5149"/>
                    <a:pt x="8788" y="5101"/>
                  </a:cubicBezTo>
                  <a:cubicBezTo>
                    <a:pt x="6659" y="5043"/>
                    <a:pt x="4462" y="4994"/>
                    <a:pt x="2294" y="4994"/>
                  </a:cubicBezTo>
                  <a:close/>
                </a:path>
              </a:pathLst>
            </a:custGeom>
            <a:solidFill>
              <a:srgbClr val="C1674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" name="Google Shape;892;p15"/>
            <p:cNvSpPr/>
            <p:nvPr/>
          </p:nvSpPr>
          <p:spPr>
            <a:xfrm>
              <a:off x="6776196" y="2154384"/>
              <a:ext cx="2461131" cy="305383"/>
            </a:xfrm>
            <a:custGeom>
              <a:avLst/>
              <a:gdLst/>
              <a:ahLst/>
              <a:cxnLst/>
              <a:rect l="l" t="t" r="r" b="b"/>
              <a:pathLst>
                <a:path w="14982" h="1859" extrusionOk="0">
                  <a:moveTo>
                    <a:pt x="98" y="0"/>
                  </a:moveTo>
                  <a:cubicBezTo>
                    <a:pt x="49" y="629"/>
                    <a:pt x="11" y="1239"/>
                    <a:pt x="1" y="1829"/>
                  </a:cubicBezTo>
                  <a:cubicBezTo>
                    <a:pt x="1" y="1849"/>
                    <a:pt x="20" y="1858"/>
                    <a:pt x="40" y="1858"/>
                  </a:cubicBezTo>
                  <a:cubicBezTo>
                    <a:pt x="2614" y="1694"/>
                    <a:pt x="5237" y="1655"/>
                    <a:pt x="7782" y="1626"/>
                  </a:cubicBezTo>
                  <a:cubicBezTo>
                    <a:pt x="10133" y="1597"/>
                    <a:pt x="12562" y="1568"/>
                    <a:pt x="14953" y="1423"/>
                  </a:cubicBezTo>
                  <a:cubicBezTo>
                    <a:pt x="14972" y="1423"/>
                    <a:pt x="14982" y="1413"/>
                    <a:pt x="14982" y="1394"/>
                  </a:cubicBezTo>
                  <a:cubicBezTo>
                    <a:pt x="14972" y="939"/>
                    <a:pt x="14933" y="475"/>
                    <a:pt x="14904" y="29"/>
                  </a:cubicBezTo>
                  <a:cubicBezTo>
                    <a:pt x="14653" y="252"/>
                    <a:pt x="14363" y="426"/>
                    <a:pt x="14043" y="523"/>
                  </a:cubicBezTo>
                  <a:cubicBezTo>
                    <a:pt x="13259" y="794"/>
                    <a:pt x="12388" y="765"/>
                    <a:pt x="11575" y="862"/>
                  </a:cubicBezTo>
                  <a:cubicBezTo>
                    <a:pt x="10511" y="978"/>
                    <a:pt x="9446" y="1046"/>
                    <a:pt x="8382" y="1084"/>
                  </a:cubicBezTo>
                  <a:cubicBezTo>
                    <a:pt x="8070" y="1095"/>
                    <a:pt x="7759" y="1100"/>
                    <a:pt x="7447" y="1100"/>
                  </a:cubicBezTo>
                  <a:cubicBezTo>
                    <a:pt x="6019" y="1100"/>
                    <a:pt x="4592" y="1004"/>
                    <a:pt x="3170" y="1004"/>
                  </a:cubicBezTo>
                  <a:cubicBezTo>
                    <a:pt x="3023" y="1004"/>
                    <a:pt x="2877" y="1005"/>
                    <a:pt x="2730" y="1007"/>
                  </a:cubicBezTo>
                  <a:cubicBezTo>
                    <a:pt x="2574" y="1009"/>
                    <a:pt x="2417" y="1012"/>
                    <a:pt x="2260" y="1012"/>
                  </a:cubicBezTo>
                  <a:cubicBezTo>
                    <a:pt x="1773" y="1012"/>
                    <a:pt x="1285" y="984"/>
                    <a:pt x="824" y="823"/>
                  </a:cubicBezTo>
                  <a:cubicBezTo>
                    <a:pt x="456" y="688"/>
                    <a:pt x="233" y="368"/>
                    <a:pt x="98" y="0"/>
                  </a:cubicBezTo>
                  <a:close/>
                </a:path>
              </a:pathLst>
            </a:custGeom>
            <a:solidFill>
              <a:srgbClr val="A147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" name="Google Shape;893;p15"/>
            <p:cNvSpPr/>
            <p:nvPr/>
          </p:nvSpPr>
          <p:spPr>
            <a:xfrm>
              <a:off x="6785889" y="2944539"/>
              <a:ext cx="2460966" cy="292569"/>
            </a:xfrm>
            <a:custGeom>
              <a:avLst/>
              <a:gdLst/>
              <a:ahLst/>
              <a:cxnLst/>
              <a:rect l="l" t="t" r="r" b="b"/>
              <a:pathLst>
                <a:path w="14981" h="1781" extrusionOk="0">
                  <a:moveTo>
                    <a:pt x="14981" y="0"/>
                  </a:moveTo>
                  <a:lnTo>
                    <a:pt x="14981" y="0"/>
                  </a:lnTo>
                  <a:cubicBezTo>
                    <a:pt x="14816" y="339"/>
                    <a:pt x="14555" y="629"/>
                    <a:pt x="14236" y="832"/>
                  </a:cubicBezTo>
                  <a:cubicBezTo>
                    <a:pt x="13578" y="1220"/>
                    <a:pt x="12687" y="1239"/>
                    <a:pt x="11962" y="1278"/>
                  </a:cubicBezTo>
                  <a:cubicBezTo>
                    <a:pt x="11583" y="1300"/>
                    <a:pt x="11207" y="1307"/>
                    <a:pt x="10831" y="1307"/>
                  </a:cubicBezTo>
                  <a:cubicBezTo>
                    <a:pt x="10337" y="1307"/>
                    <a:pt x="9843" y="1296"/>
                    <a:pt x="9348" y="1296"/>
                  </a:cubicBezTo>
                  <a:cubicBezTo>
                    <a:pt x="9255" y="1296"/>
                    <a:pt x="9161" y="1296"/>
                    <a:pt x="9068" y="1297"/>
                  </a:cubicBezTo>
                  <a:cubicBezTo>
                    <a:pt x="8961" y="1298"/>
                    <a:pt x="8855" y="1299"/>
                    <a:pt x="8749" y="1299"/>
                  </a:cubicBezTo>
                  <a:cubicBezTo>
                    <a:pt x="6929" y="1299"/>
                    <a:pt x="5110" y="1150"/>
                    <a:pt x="3290" y="1123"/>
                  </a:cubicBezTo>
                  <a:cubicBezTo>
                    <a:pt x="3222" y="1122"/>
                    <a:pt x="3153" y="1122"/>
                    <a:pt x="3084" y="1122"/>
                  </a:cubicBezTo>
                  <a:cubicBezTo>
                    <a:pt x="2839" y="1122"/>
                    <a:pt x="2589" y="1126"/>
                    <a:pt x="2337" y="1126"/>
                  </a:cubicBezTo>
                  <a:cubicBezTo>
                    <a:pt x="1845" y="1126"/>
                    <a:pt x="1349" y="1110"/>
                    <a:pt x="881" y="1016"/>
                  </a:cubicBezTo>
                  <a:cubicBezTo>
                    <a:pt x="406" y="920"/>
                    <a:pt x="165" y="484"/>
                    <a:pt x="0" y="20"/>
                  </a:cubicBezTo>
                  <a:lnTo>
                    <a:pt x="0" y="20"/>
                  </a:lnTo>
                  <a:cubicBezTo>
                    <a:pt x="10" y="155"/>
                    <a:pt x="19" y="300"/>
                    <a:pt x="39" y="436"/>
                  </a:cubicBezTo>
                  <a:cubicBezTo>
                    <a:pt x="68" y="861"/>
                    <a:pt x="106" y="1307"/>
                    <a:pt x="97" y="1752"/>
                  </a:cubicBezTo>
                  <a:cubicBezTo>
                    <a:pt x="97" y="1761"/>
                    <a:pt x="106" y="1771"/>
                    <a:pt x="106" y="1781"/>
                  </a:cubicBezTo>
                  <a:lnTo>
                    <a:pt x="126" y="1781"/>
                  </a:lnTo>
                  <a:cubicBezTo>
                    <a:pt x="2565" y="1781"/>
                    <a:pt x="5032" y="1723"/>
                    <a:pt x="7432" y="1665"/>
                  </a:cubicBezTo>
                  <a:cubicBezTo>
                    <a:pt x="9823" y="1607"/>
                    <a:pt x="12320" y="1539"/>
                    <a:pt x="14758" y="1539"/>
                  </a:cubicBezTo>
                  <a:cubicBezTo>
                    <a:pt x="14778" y="1539"/>
                    <a:pt x="14787" y="1529"/>
                    <a:pt x="14787" y="1520"/>
                  </a:cubicBezTo>
                  <a:cubicBezTo>
                    <a:pt x="14913" y="1026"/>
                    <a:pt x="14981" y="513"/>
                    <a:pt x="14981" y="0"/>
                  </a:cubicBezTo>
                  <a:close/>
                </a:path>
              </a:pathLst>
            </a:custGeom>
            <a:solidFill>
              <a:srgbClr val="A147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94" name="Google Shape;894;p15"/>
          <p:cNvGrpSpPr/>
          <p:nvPr/>
        </p:nvGrpSpPr>
        <p:grpSpPr>
          <a:xfrm>
            <a:off x="5290310" y="3556204"/>
            <a:ext cx="3772955" cy="1807853"/>
            <a:chOff x="3465250" y="4685892"/>
            <a:chExt cx="955033" cy="457603"/>
          </a:xfrm>
        </p:grpSpPr>
        <p:sp>
          <p:nvSpPr>
            <p:cNvPr id="895" name="Google Shape;895;p15"/>
            <p:cNvSpPr/>
            <p:nvPr/>
          </p:nvSpPr>
          <p:spPr>
            <a:xfrm>
              <a:off x="3465250" y="4790692"/>
              <a:ext cx="894229" cy="351474"/>
            </a:xfrm>
            <a:custGeom>
              <a:avLst/>
              <a:gdLst/>
              <a:ahLst/>
              <a:cxnLst/>
              <a:rect l="l" t="t" r="r" b="b"/>
              <a:pathLst>
                <a:path w="20163" h="7925" extrusionOk="0">
                  <a:moveTo>
                    <a:pt x="7751" y="1"/>
                  </a:moveTo>
                  <a:cubicBezTo>
                    <a:pt x="7742" y="1"/>
                    <a:pt x="7732" y="1"/>
                    <a:pt x="7722" y="2"/>
                  </a:cubicBezTo>
                  <a:cubicBezTo>
                    <a:pt x="7521" y="32"/>
                    <a:pt x="7415" y="203"/>
                    <a:pt x="7232" y="262"/>
                  </a:cubicBezTo>
                  <a:cubicBezTo>
                    <a:pt x="7143" y="286"/>
                    <a:pt x="7054" y="304"/>
                    <a:pt x="6966" y="310"/>
                  </a:cubicBezTo>
                  <a:cubicBezTo>
                    <a:pt x="6826" y="326"/>
                    <a:pt x="6649" y="371"/>
                    <a:pt x="6486" y="371"/>
                  </a:cubicBezTo>
                  <a:cubicBezTo>
                    <a:pt x="6415" y="371"/>
                    <a:pt x="6347" y="363"/>
                    <a:pt x="6286" y="339"/>
                  </a:cubicBezTo>
                  <a:cubicBezTo>
                    <a:pt x="6158" y="287"/>
                    <a:pt x="6043" y="247"/>
                    <a:pt x="5928" y="247"/>
                  </a:cubicBezTo>
                  <a:cubicBezTo>
                    <a:pt x="5835" y="247"/>
                    <a:pt x="5742" y="273"/>
                    <a:pt x="5641" y="339"/>
                  </a:cubicBezTo>
                  <a:cubicBezTo>
                    <a:pt x="5493" y="434"/>
                    <a:pt x="5375" y="558"/>
                    <a:pt x="5239" y="664"/>
                  </a:cubicBezTo>
                  <a:cubicBezTo>
                    <a:pt x="5138" y="744"/>
                    <a:pt x="5036" y="827"/>
                    <a:pt x="4918" y="827"/>
                  </a:cubicBezTo>
                  <a:cubicBezTo>
                    <a:pt x="4877" y="827"/>
                    <a:pt x="4835" y="817"/>
                    <a:pt x="4790" y="795"/>
                  </a:cubicBezTo>
                  <a:cubicBezTo>
                    <a:pt x="4679" y="741"/>
                    <a:pt x="4491" y="588"/>
                    <a:pt x="4344" y="588"/>
                  </a:cubicBezTo>
                  <a:cubicBezTo>
                    <a:pt x="4295" y="588"/>
                    <a:pt x="4252" y="604"/>
                    <a:pt x="4216" y="647"/>
                  </a:cubicBezTo>
                  <a:cubicBezTo>
                    <a:pt x="4110" y="765"/>
                    <a:pt x="4057" y="907"/>
                    <a:pt x="3968" y="1031"/>
                  </a:cubicBezTo>
                  <a:cubicBezTo>
                    <a:pt x="3857" y="1190"/>
                    <a:pt x="3721" y="1283"/>
                    <a:pt x="3536" y="1283"/>
                  </a:cubicBezTo>
                  <a:cubicBezTo>
                    <a:pt x="3515" y="1283"/>
                    <a:pt x="3494" y="1282"/>
                    <a:pt x="3471" y="1279"/>
                  </a:cubicBezTo>
                  <a:cubicBezTo>
                    <a:pt x="3329" y="1268"/>
                    <a:pt x="3196" y="1216"/>
                    <a:pt x="3063" y="1216"/>
                  </a:cubicBezTo>
                  <a:cubicBezTo>
                    <a:pt x="2987" y="1216"/>
                    <a:pt x="2911" y="1233"/>
                    <a:pt x="2833" y="1285"/>
                  </a:cubicBezTo>
                  <a:cubicBezTo>
                    <a:pt x="2673" y="1398"/>
                    <a:pt x="2537" y="1545"/>
                    <a:pt x="2455" y="1723"/>
                  </a:cubicBezTo>
                  <a:cubicBezTo>
                    <a:pt x="2307" y="2018"/>
                    <a:pt x="2236" y="2338"/>
                    <a:pt x="2159" y="2657"/>
                  </a:cubicBezTo>
                  <a:cubicBezTo>
                    <a:pt x="2150" y="2683"/>
                    <a:pt x="2126" y="2699"/>
                    <a:pt x="2099" y="2699"/>
                  </a:cubicBezTo>
                  <a:cubicBezTo>
                    <a:pt x="2090" y="2699"/>
                    <a:pt x="2080" y="2697"/>
                    <a:pt x="2070" y="2692"/>
                  </a:cubicBezTo>
                  <a:cubicBezTo>
                    <a:pt x="1959" y="2637"/>
                    <a:pt x="1863" y="2612"/>
                    <a:pt x="1779" y="2612"/>
                  </a:cubicBezTo>
                  <a:cubicBezTo>
                    <a:pt x="1165" y="2612"/>
                    <a:pt x="1225" y="3943"/>
                    <a:pt x="1225" y="4401"/>
                  </a:cubicBezTo>
                  <a:cubicBezTo>
                    <a:pt x="1225" y="4431"/>
                    <a:pt x="1195" y="4454"/>
                    <a:pt x="1166" y="4460"/>
                  </a:cubicBezTo>
                  <a:cubicBezTo>
                    <a:pt x="1154" y="4460"/>
                    <a:pt x="1142" y="4460"/>
                    <a:pt x="1131" y="4460"/>
                  </a:cubicBezTo>
                  <a:cubicBezTo>
                    <a:pt x="357" y="4460"/>
                    <a:pt x="808" y="5453"/>
                    <a:pt x="1041" y="5832"/>
                  </a:cubicBezTo>
                  <a:cubicBezTo>
                    <a:pt x="1053" y="5867"/>
                    <a:pt x="1030" y="5909"/>
                    <a:pt x="994" y="5915"/>
                  </a:cubicBezTo>
                  <a:cubicBezTo>
                    <a:pt x="474" y="5926"/>
                    <a:pt x="1" y="6145"/>
                    <a:pt x="13" y="6731"/>
                  </a:cubicBezTo>
                  <a:cubicBezTo>
                    <a:pt x="25" y="7150"/>
                    <a:pt x="184" y="7558"/>
                    <a:pt x="391" y="7925"/>
                  </a:cubicBezTo>
                  <a:lnTo>
                    <a:pt x="20162" y="7925"/>
                  </a:lnTo>
                  <a:cubicBezTo>
                    <a:pt x="19926" y="7505"/>
                    <a:pt x="19553" y="7144"/>
                    <a:pt x="19186" y="6831"/>
                  </a:cubicBezTo>
                  <a:cubicBezTo>
                    <a:pt x="18583" y="6299"/>
                    <a:pt x="17921" y="5832"/>
                    <a:pt x="17318" y="5306"/>
                  </a:cubicBezTo>
                  <a:cubicBezTo>
                    <a:pt x="16993" y="5028"/>
                    <a:pt x="16691" y="4726"/>
                    <a:pt x="16414" y="4401"/>
                  </a:cubicBezTo>
                  <a:cubicBezTo>
                    <a:pt x="16177" y="4094"/>
                    <a:pt x="15917" y="3810"/>
                    <a:pt x="15627" y="3550"/>
                  </a:cubicBezTo>
                  <a:cubicBezTo>
                    <a:pt x="15089" y="3083"/>
                    <a:pt x="14468" y="2722"/>
                    <a:pt x="13907" y="2273"/>
                  </a:cubicBezTo>
                  <a:cubicBezTo>
                    <a:pt x="13520" y="1962"/>
                    <a:pt x="13199" y="985"/>
                    <a:pt x="12624" y="985"/>
                  </a:cubicBezTo>
                  <a:cubicBezTo>
                    <a:pt x="12574" y="985"/>
                    <a:pt x="12523" y="992"/>
                    <a:pt x="12470" y="1007"/>
                  </a:cubicBezTo>
                  <a:cubicBezTo>
                    <a:pt x="12346" y="1045"/>
                    <a:pt x="12191" y="1128"/>
                    <a:pt x="12053" y="1128"/>
                  </a:cubicBezTo>
                  <a:cubicBezTo>
                    <a:pt x="12040" y="1128"/>
                    <a:pt x="12027" y="1127"/>
                    <a:pt x="12015" y="1126"/>
                  </a:cubicBezTo>
                  <a:cubicBezTo>
                    <a:pt x="11873" y="1108"/>
                    <a:pt x="11731" y="1102"/>
                    <a:pt x="11589" y="1102"/>
                  </a:cubicBezTo>
                  <a:cubicBezTo>
                    <a:pt x="11353" y="1096"/>
                    <a:pt x="11122" y="1013"/>
                    <a:pt x="10933" y="860"/>
                  </a:cubicBezTo>
                  <a:cubicBezTo>
                    <a:pt x="10685" y="676"/>
                    <a:pt x="10501" y="345"/>
                    <a:pt x="10170" y="298"/>
                  </a:cubicBezTo>
                  <a:cubicBezTo>
                    <a:pt x="10124" y="290"/>
                    <a:pt x="10080" y="287"/>
                    <a:pt x="10037" y="287"/>
                  </a:cubicBezTo>
                  <a:cubicBezTo>
                    <a:pt x="9750" y="287"/>
                    <a:pt x="9526" y="443"/>
                    <a:pt x="9248" y="540"/>
                  </a:cubicBezTo>
                  <a:cubicBezTo>
                    <a:pt x="9131" y="579"/>
                    <a:pt x="8999" y="608"/>
                    <a:pt x="8869" y="608"/>
                  </a:cubicBezTo>
                  <a:cubicBezTo>
                    <a:pt x="8742" y="608"/>
                    <a:pt x="8617" y="581"/>
                    <a:pt x="8509" y="511"/>
                  </a:cubicBezTo>
                  <a:cubicBezTo>
                    <a:pt x="8292" y="380"/>
                    <a:pt x="8015" y="1"/>
                    <a:pt x="77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" name="Google Shape;896;p15"/>
            <p:cNvSpPr/>
            <p:nvPr/>
          </p:nvSpPr>
          <p:spPr>
            <a:xfrm>
              <a:off x="3527163" y="4691126"/>
              <a:ext cx="889173" cy="447137"/>
            </a:xfrm>
            <a:custGeom>
              <a:avLst/>
              <a:gdLst/>
              <a:ahLst/>
              <a:cxnLst/>
              <a:rect l="l" t="t" r="r" b="b"/>
              <a:pathLst>
                <a:path w="20049" h="10082" extrusionOk="0">
                  <a:moveTo>
                    <a:pt x="8372" y="1"/>
                  </a:moveTo>
                  <a:cubicBezTo>
                    <a:pt x="8195" y="1"/>
                    <a:pt x="8017" y="54"/>
                    <a:pt x="7870" y="154"/>
                  </a:cubicBezTo>
                  <a:cubicBezTo>
                    <a:pt x="7698" y="261"/>
                    <a:pt x="7562" y="420"/>
                    <a:pt x="7485" y="604"/>
                  </a:cubicBezTo>
                  <a:cubicBezTo>
                    <a:pt x="7426" y="763"/>
                    <a:pt x="7391" y="923"/>
                    <a:pt x="7397" y="1088"/>
                  </a:cubicBezTo>
                  <a:cubicBezTo>
                    <a:pt x="7397" y="1219"/>
                    <a:pt x="7408" y="1343"/>
                    <a:pt x="7438" y="1467"/>
                  </a:cubicBezTo>
                  <a:lnTo>
                    <a:pt x="7438" y="1473"/>
                  </a:lnTo>
                  <a:cubicBezTo>
                    <a:pt x="7444" y="1496"/>
                    <a:pt x="7444" y="1514"/>
                    <a:pt x="7432" y="1526"/>
                  </a:cubicBezTo>
                  <a:cubicBezTo>
                    <a:pt x="7420" y="1544"/>
                    <a:pt x="7402" y="1550"/>
                    <a:pt x="7379" y="1550"/>
                  </a:cubicBezTo>
                  <a:cubicBezTo>
                    <a:pt x="7337" y="1544"/>
                    <a:pt x="7296" y="1544"/>
                    <a:pt x="7255" y="1544"/>
                  </a:cubicBezTo>
                  <a:cubicBezTo>
                    <a:pt x="6859" y="1544"/>
                    <a:pt x="6652" y="1709"/>
                    <a:pt x="6533" y="1875"/>
                  </a:cubicBezTo>
                  <a:cubicBezTo>
                    <a:pt x="6457" y="1981"/>
                    <a:pt x="6409" y="2105"/>
                    <a:pt x="6391" y="2235"/>
                  </a:cubicBezTo>
                  <a:cubicBezTo>
                    <a:pt x="6386" y="2259"/>
                    <a:pt x="6374" y="2283"/>
                    <a:pt x="6350" y="2289"/>
                  </a:cubicBezTo>
                  <a:cubicBezTo>
                    <a:pt x="6345" y="2290"/>
                    <a:pt x="6340" y="2291"/>
                    <a:pt x="6335" y="2291"/>
                  </a:cubicBezTo>
                  <a:cubicBezTo>
                    <a:pt x="6320" y="2291"/>
                    <a:pt x="6304" y="2286"/>
                    <a:pt x="6291" y="2277"/>
                  </a:cubicBezTo>
                  <a:lnTo>
                    <a:pt x="6279" y="2265"/>
                  </a:lnTo>
                  <a:cubicBezTo>
                    <a:pt x="6273" y="2259"/>
                    <a:pt x="6255" y="2247"/>
                    <a:pt x="6238" y="2230"/>
                  </a:cubicBezTo>
                  <a:cubicBezTo>
                    <a:pt x="6190" y="2194"/>
                    <a:pt x="6137" y="2159"/>
                    <a:pt x="6084" y="2129"/>
                  </a:cubicBezTo>
                  <a:cubicBezTo>
                    <a:pt x="5918" y="2034"/>
                    <a:pt x="5735" y="1981"/>
                    <a:pt x="5546" y="1981"/>
                  </a:cubicBezTo>
                  <a:cubicBezTo>
                    <a:pt x="5339" y="1981"/>
                    <a:pt x="5132" y="2052"/>
                    <a:pt x="4961" y="2170"/>
                  </a:cubicBezTo>
                  <a:cubicBezTo>
                    <a:pt x="4789" y="2277"/>
                    <a:pt x="4653" y="2437"/>
                    <a:pt x="4570" y="2620"/>
                  </a:cubicBezTo>
                  <a:cubicBezTo>
                    <a:pt x="4505" y="2768"/>
                    <a:pt x="4470" y="2927"/>
                    <a:pt x="4476" y="3087"/>
                  </a:cubicBezTo>
                  <a:cubicBezTo>
                    <a:pt x="4476" y="3217"/>
                    <a:pt x="4494" y="3353"/>
                    <a:pt x="4535" y="3483"/>
                  </a:cubicBezTo>
                  <a:lnTo>
                    <a:pt x="4535" y="3489"/>
                  </a:lnTo>
                  <a:cubicBezTo>
                    <a:pt x="4541" y="3507"/>
                    <a:pt x="4535" y="3524"/>
                    <a:pt x="4523" y="3542"/>
                  </a:cubicBezTo>
                  <a:cubicBezTo>
                    <a:pt x="4517" y="3554"/>
                    <a:pt x="4494" y="3566"/>
                    <a:pt x="4476" y="3566"/>
                  </a:cubicBezTo>
                  <a:cubicBezTo>
                    <a:pt x="3985" y="3566"/>
                    <a:pt x="3719" y="3690"/>
                    <a:pt x="3577" y="3832"/>
                  </a:cubicBezTo>
                  <a:cubicBezTo>
                    <a:pt x="3471" y="3944"/>
                    <a:pt x="3412" y="4092"/>
                    <a:pt x="3412" y="4252"/>
                  </a:cubicBezTo>
                  <a:cubicBezTo>
                    <a:pt x="3412" y="4287"/>
                    <a:pt x="3418" y="4317"/>
                    <a:pt x="3423" y="4352"/>
                  </a:cubicBezTo>
                  <a:cubicBezTo>
                    <a:pt x="3432" y="4392"/>
                    <a:pt x="3399" y="4424"/>
                    <a:pt x="3364" y="4424"/>
                  </a:cubicBezTo>
                  <a:cubicBezTo>
                    <a:pt x="3352" y="4424"/>
                    <a:pt x="3340" y="4420"/>
                    <a:pt x="3329" y="4411"/>
                  </a:cubicBezTo>
                  <a:cubicBezTo>
                    <a:pt x="3252" y="4358"/>
                    <a:pt x="3163" y="4317"/>
                    <a:pt x="3075" y="4293"/>
                  </a:cubicBezTo>
                  <a:cubicBezTo>
                    <a:pt x="2933" y="4252"/>
                    <a:pt x="2791" y="4228"/>
                    <a:pt x="2643" y="4222"/>
                  </a:cubicBezTo>
                  <a:cubicBezTo>
                    <a:pt x="2636" y="4222"/>
                    <a:pt x="2629" y="4222"/>
                    <a:pt x="2623" y="4222"/>
                  </a:cubicBezTo>
                  <a:cubicBezTo>
                    <a:pt x="2346" y="4222"/>
                    <a:pt x="2077" y="4339"/>
                    <a:pt x="1886" y="4541"/>
                  </a:cubicBezTo>
                  <a:cubicBezTo>
                    <a:pt x="1691" y="4748"/>
                    <a:pt x="1591" y="5026"/>
                    <a:pt x="1597" y="5310"/>
                  </a:cubicBezTo>
                  <a:cubicBezTo>
                    <a:pt x="1597" y="5475"/>
                    <a:pt x="1620" y="5641"/>
                    <a:pt x="1679" y="5801"/>
                  </a:cubicBezTo>
                  <a:lnTo>
                    <a:pt x="1679" y="5807"/>
                  </a:lnTo>
                  <a:cubicBezTo>
                    <a:pt x="1689" y="5846"/>
                    <a:pt x="1662" y="5882"/>
                    <a:pt x="1625" y="5882"/>
                  </a:cubicBezTo>
                  <a:cubicBezTo>
                    <a:pt x="1618" y="5882"/>
                    <a:pt x="1610" y="5880"/>
                    <a:pt x="1602" y="5877"/>
                  </a:cubicBezTo>
                  <a:lnTo>
                    <a:pt x="1597" y="5877"/>
                  </a:lnTo>
                  <a:lnTo>
                    <a:pt x="1561" y="5872"/>
                  </a:lnTo>
                  <a:cubicBezTo>
                    <a:pt x="1514" y="5860"/>
                    <a:pt x="1472" y="5860"/>
                    <a:pt x="1425" y="5854"/>
                  </a:cubicBezTo>
                  <a:cubicBezTo>
                    <a:pt x="1254" y="5854"/>
                    <a:pt x="982" y="5919"/>
                    <a:pt x="698" y="6256"/>
                  </a:cubicBezTo>
                  <a:cubicBezTo>
                    <a:pt x="568" y="6410"/>
                    <a:pt x="503" y="6605"/>
                    <a:pt x="503" y="6806"/>
                  </a:cubicBezTo>
                  <a:cubicBezTo>
                    <a:pt x="515" y="7066"/>
                    <a:pt x="597" y="7326"/>
                    <a:pt x="739" y="7551"/>
                  </a:cubicBezTo>
                  <a:cubicBezTo>
                    <a:pt x="757" y="7580"/>
                    <a:pt x="745" y="7622"/>
                    <a:pt x="716" y="7633"/>
                  </a:cubicBezTo>
                  <a:cubicBezTo>
                    <a:pt x="479" y="7769"/>
                    <a:pt x="284" y="7965"/>
                    <a:pt x="154" y="8207"/>
                  </a:cubicBezTo>
                  <a:cubicBezTo>
                    <a:pt x="48" y="8408"/>
                    <a:pt x="0" y="8633"/>
                    <a:pt x="6" y="8857"/>
                  </a:cubicBezTo>
                  <a:cubicBezTo>
                    <a:pt x="6" y="9425"/>
                    <a:pt x="284" y="9957"/>
                    <a:pt x="355" y="10081"/>
                  </a:cubicBezTo>
                  <a:lnTo>
                    <a:pt x="19848" y="10046"/>
                  </a:lnTo>
                  <a:cubicBezTo>
                    <a:pt x="19978" y="9898"/>
                    <a:pt x="20049" y="9703"/>
                    <a:pt x="20037" y="9508"/>
                  </a:cubicBezTo>
                  <a:cubicBezTo>
                    <a:pt x="20031" y="9271"/>
                    <a:pt x="19978" y="9035"/>
                    <a:pt x="19883" y="8816"/>
                  </a:cubicBezTo>
                  <a:lnTo>
                    <a:pt x="19860" y="8822"/>
                  </a:lnTo>
                  <a:cubicBezTo>
                    <a:pt x="19807" y="8692"/>
                    <a:pt x="19747" y="8568"/>
                    <a:pt x="19677" y="8449"/>
                  </a:cubicBezTo>
                  <a:lnTo>
                    <a:pt x="19677" y="8443"/>
                  </a:lnTo>
                  <a:cubicBezTo>
                    <a:pt x="19665" y="8432"/>
                    <a:pt x="19665" y="8414"/>
                    <a:pt x="19671" y="8396"/>
                  </a:cubicBezTo>
                  <a:cubicBezTo>
                    <a:pt x="19718" y="8254"/>
                    <a:pt x="19742" y="8101"/>
                    <a:pt x="19742" y="7953"/>
                  </a:cubicBezTo>
                  <a:cubicBezTo>
                    <a:pt x="19747" y="7781"/>
                    <a:pt x="19700" y="7610"/>
                    <a:pt x="19606" y="7468"/>
                  </a:cubicBezTo>
                  <a:cubicBezTo>
                    <a:pt x="19523" y="7350"/>
                    <a:pt x="19416" y="7255"/>
                    <a:pt x="19292" y="7190"/>
                  </a:cubicBezTo>
                  <a:cubicBezTo>
                    <a:pt x="19121" y="7101"/>
                    <a:pt x="18932" y="7048"/>
                    <a:pt x="18736" y="7030"/>
                  </a:cubicBezTo>
                  <a:lnTo>
                    <a:pt x="18731" y="7030"/>
                  </a:lnTo>
                  <a:cubicBezTo>
                    <a:pt x="18707" y="7024"/>
                    <a:pt x="18689" y="7013"/>
                    <a:pt x="18683" y="6995"/>
                  </a:cubicBezTo>
                  <a:cubicBezTo>
                    <a:pt x="18671" y="6977"/>
                    <a:pt x="18671" y="6959"/>
                    <a:pt x="18683" y="6942"/>
                  </a:cubicBezTo>
                  <a:lnTo>
                    <a:pt x="18689" y="6924"/>
                  </a:lnTo>
                  <a:cubicBezTo>
                    <a:pt x="18695" y="6912"/>
                    <a:pt x="18707" y="6894"/>
                    <a:pt x="18719" y="6871"/>
                  </a:cubicBezTo>
                  <a:cubicBezTo>
                    <a:pt x="18742" y="6823"/>
                    <a:pt x="18772" y="6753"/>
                    <a:pt x="18807" y="6676"/>
                  </a:cubicBezTo>
                  <a:cubicBezTo>
                    <a:pt x="18878" y="6492"/>
                    <a:pt x="18926" y="6297"/>
                    <a:pt x="18932" y="6102"/>
                  </a:cubicBezTo>
                  <a:cubicBezTo>
                    <a:pt x="18932" y="6002"/>
                    <a:pt x="18914" y="5895"/>
                    <a:pt x="18872" y="5801"/>
                  </a:cubicBezTo>
                  <a:cubicBezTo>
                    <a:pt x="18825" y="5700"/>
                    <a:pt x="18754" y="5617"/>
                    <a:pt x="18660" y="5552"/>
                  </a:cubicBezTo>
                  <a:cubicBezTo>
                    <a:pt x="18518" y="5458"/>
                    <a:pt x="18352" y="5405"/>
                    <a:pt x="18181" y="5405"/>
                  </a:cubicBezTo>
                  <a:cubicBezTo>
                    <a:pt x="17790" y="5405"/>
                    <a:pt x="17459" y="5671"/>
                    <a:pt x="17424" y="5700"/>
                  </a:cubicBezTo>
                  <a:cubicBezTo>
                    <a:pt x="17414" y="5710"/>
                    <a:pt x="17401" y="5717"/>
                    <a:pt x="17388" y="5717"/>
                  </a:cubicBezTo>
                  <a:cubicBezTo>
                    <a:pt x="17379" y="5717"/>
                    <a:pt x="17369" y="5713"/>
                    <a:pt x="17359" y="5706"/>
                  </a:cubicBezTo>
                  <a:cubicBezTo>
                    <a:pt x="17335" y="5694"/>
                    <a:pt x="17323" y="5671"/>
                    <a:pt x="17329" y="5647"/>
                  </a:cubicBezTo>
                  <a:cubicBezTo>
                    <a:pt x="17347" y="5564"/>
                    <a:pt x="17353" y="5481"/>
                    <a:pt x="17353" y="5393"/>
                  </a:cubicBezTo>
                  <a:cubicBezTo>
                    <a:pt x="17359" y="5286"/>
                    <a:pt x="17335" y="5180"/>
                    <a:pt x="17288" y="5079"/>
                  </a:cubicBezTo>
                  <a:cubicBezTo>
                    <a:pt x="17252" y="5008"/>
                    <a:pt x="17193" y="4949"/>
                    <a:pt x="17128" y="4908"/>
                  </a:cubicBezTo>
                  <a:cubicBezTo>
                    <a:pt x="17002" y="4836"/>
                    <a:pt x="16866" y="4801"/>
                    <a:pt x="16728" y="4801"/>
                  </a:cubicBezTo>
                  <a:cubicBezTo>
                    <a:pt x="16718" y="4801"/>
                    <a:pt x="16707" y="4801"/>
                    <a:pt x="16697" y="4801"/>
                  </a:cubicBezTo>
                  <a:cubicBezTo>
                    <a:pt x="16632" y="4801"/>
                    <a:pt x="16567" y="4807"/>
                    <a:pt x="16502" y="4819"/>
                  </a:cubicBezTo>
                  <a:cubicBezTo>
                    <a:pt x="16499" y="4819"/>
                    <a:pt x="16497" y="4820"/>
                    <a:pt x="16494" y="4820"/>
                  </a:cubicBezTo>
                  <a:cubicBezTo>
                    <a:pt x="16450" y="4820"/>
                    <a:pt x="16414" y="4770"/>
                    <a:pt x="16442" y="4730"/>
                  </a:cubicBezTo>
                  <a:lnTo>
                    <a:pt x="16448" y="4725"/>
                  </a:lnTo>
                  <a:cubicBezTo>
                    <a:pt x="16448" y="4713"/>
                    <a:pt x="16454" y="4707"/>
                    <a:pt x="16460" y="4695"/>
                  </a:cubicBezTo>
                  <a:cubicBezTo>
                    <a:pt x="16472" y="4671"/>
                    <a:pt x="16490" y="4630"/>
                    <a:pt x="16508" y="4589"/>
                  </a:cubicBezTo>
                  <a:cubicBezTo>
                    <a:pt x="16549" y="4470"/>
                    <a:pt x="16573" y="4352"/>
                    <a:pt x="16573" y="4228"/>
                  </a:cubicBezTo>
                  <a:cubicBezTo>
                    <a:pt x="16573" y="4003"/>
                    <a:pt x="16496" y="3749"/>
                    <a:pt x="16206" y="3518"/>
                  </a:cubicBezTo>
                  <a:cubicBezTo>
                    <a:pt x="16046" y="3388"/>
                    <a:pt x="15845" y="3312"/>
                    <a:pt x="15638" y="3306"/>
                  </a:cubicBezTo>
                  <a:cubicBezTo>
                    <a:pt x="15479" y="3312"/>
                    <a:pt x="15319" y="3353"/>
                    <a:pt x="15183" y="3436"/>
                  </a:cubicBezTo>
                  <a:cubicBezTo>
                    <a:pt x="15106" y="3477"/>
                    <a:pt x="15041" y="3530"/>
                    <a:pt x="14976" y="3589"/>
                  </a:cubicBezTo>
                  <a:cubicBezTo>
                    <a:pt x="14965" y="3601"/>
                    <a:pt x="14951" y="3607"/>
                    <a:pt x="14936" y="3607"/>
                  </a:cubicBezTo>
                  <a:cubicBezTo>
                    <a:pt x="14928" y="3607"/>
                    <a:pt x="14920" y="3605"/>
                    <a:pt x="14911" y="3601"/>
                  </a:cubicBezTo>
                  <a:cubicBezTo>
                    <a:pt x="14888" y="3595"/>
                    <a:pt x="14876" y="3572"/>
                    <a:pt x="14876" y="3548"/>
                  </a:cubicBezTo>
                  <a:lnTo>
                    <a:pt x="14876" y="3524"/>
                  </a:lnTo>
                  <a:cubicBezTo>
                    <a:pt x="14876" y="3288"/>
                    <a:pt x="14793" y="3170"/>
                    <a:pt x="14681" y="3099"/>
                  </a:cubicBezTo>
                  <a:cubicBezTo>
                    <a:pt x="14583" y="3039"/>
                    <a:pt x="14471" y="3009"/>
                    <a:pt x="14352" y="3009"/>
                  </a:cubicBezTo>
                  <a:cubicBezTo>
                    <a:pt x="14342" y="3009"/>
                    <a:pt x="14331" y="3010"/>
                    <a:pt x="14320" y="3010"/>
                  </a:cubicBezTo>
                  <a:cubicBezTo>
                    <a:pt x="14273" y="3010"/>
                    <a:pt x="14219" y="3010"/>
                    <a:pt x="14166" y="3022"/>
                  </a:cubicBezTo>
                  <a:cubicBezTo>
                    <a:pt x="14163" y="3023"/>
                    <a:pt x="14160" y="3023"/>
                    <a:pt x="14156" y="3023"/>
                  </a:cubicBezTo>
                  <a:cubicBezTo>
                    <a:pt x="14140" y="3023"/>
                    <a:pt x="14123" y="3013"/>
                    <a:pt x="14113" y="2998"/>
                  </a:cubicBezTo>
                  <a:cubicBezTo>
                    <a:pt x="14095" y="2986"/>
                    <a:pt x="14095" y="2963"/>
                    <a:pt x="14101" y="2939"/>
                  </a:cubicBezTo>
                  <a:lnTo>
                    <a:pt x="14101" y="2933"/>
                  </a:lnTo>
                  <a:cubicBezTo>
                    <a:pt x="14101" y="2927"/>
                    <a:pt x="14107" y="2915"/>
                    <a:pt x="14113" y="2904"/>
                  </a:cubicBezTo>
                  <a:cubicBezTo>
                    <a:pt x="14119" y="2880"/>
                    <a:pt x="14131" y="2839"/>
                    <a:pt x="14143" y="2797"/>
                  </a:cubicBezTo>
                  <a:cubicBezTo>
                    <a:pt x="14172" y="2679"/>
                    <a:pt x="14190" y="2555"/>
                    <a:pt x="14190" y="2431"/>
                  </a:cubicBezTo>
                  <a:cubicBezTo>
                    <a:pt x="14196" y="2105"/>
                    <a:pt x="14054" y="1792"/>
                    <a:pt x="13806" y="1585"/>
                  </a:cubicBezTo>
                  <a:cubicBezTo>
                    <a:pt x="13670" y="1461"/>
                    <a:pt x="13492" y="1390"/>
                    <a:pt x="13309" y="1384"/>
                  </a:cubicBezTo>
                  <a:cubicBezTo>
                    <a:pt x="13149" y="1390"/>
                    <a:pt x="12996" y="1443"/>
                    <a:pt x="12865" y="1532"/>
                  </a:cubicBezTo>
                  <a:cubicBezTo>
                    <a:pt x="12789" y="1585"/>
                    <a:pt x="12718" y="1644"/>
                    <a:pt x="12659" y="1709"/>
                  </a:cubicBezTo>
                  <a:cubicBezTo>
                    <a:pt x="12645" y="1723"/>
                    <a:pt x="12629" y="1729"/>
                    <a:pt x="12609" y="1729"/>
                  </a:cubicBezTo>
                  <a:cubicBezTo>
                    <a:pt x="12602" y="1729"/>
                    <a:pt x="12595" y="1729"/>
                    <a:pt x="12588" y="1727"/>
                  </a:cubicBezTo>
                  <a:cubicBezTo>
                    <a:pt x="12564" y="1715"/>
                    <a:pt x="12552" y="1692"/>
                    <a:pt x="12558" y="1662"/>
                  </a:cubicBezTo>
                  <a:lnTo>
                    <a:pt x="12558" y="1644"/>
                  </a:lnTo>
                  <a:cubicBezTo>
                    <a:pt x="12558" y="1627"/>
                    <a:pt x="12558" y="1609"/>
                    <a:pt x="12564" y="1579"/>
                  </a:cubicBezTo>
                  <a:cubicBezTo>
                    <a:pt x="12564" y="1532"/>
                    <a:pt x="12570" y="1455"/>
                    <a:pt x="12570" y="1366"/>
                  </a:cubicBezTo>
                  <a:cubicBezTo>
                    <a:pt x="12576" y="1154"/>
                    <a:pt x="12540" y="935"/>
                    <a:pt x="12469" y="734"/>
                  </a:cubicBezTo>
                  <a:cubicBezTo>
                    <a:pt x="12393" y="521"/>
                    <a:pt x="12257" y="344"/>
                    <a:pt x="12026" y="261"/>
                  </a:cubicBezTo>
                  <a:cubicBezTo>
                    <a:pt x="11943" y="231"/>
                    <a:pt x="11849" y="219"/>
                    <a:pt x="11754" y="213"/>
                  </a:cubicBezTo>
                  <a:cubicBezTo>
                    <a:pt x="11512" y="225"/>
                    <a:pt x="11281" y="314"/>
                    <a:pt x="11098" y="474"/>
                  </a:cubicBezTo>
                  <a:cubicBezTo>
                    <a:pt x="10985" y="562"/>
                    <a:pt x="10879" y="669"/>
                    <a:pt x="10790" y="781"/>
                  </a:cubicBezTo>
                  <a:lnTo>
                    <a:pt x="10790" y="787"/>
                  </a:lnTo>
                  <a:cubicBezTo>
                    <a:pt x="10781" y="802"/>
                    <a:pt x="10763" y="812"/>
                    <a:pt x="10744" y="812"/>
                  </a:cubicBezTo>
                  <a:cubicBezTo>
                    <a:pt x="10740" y="812"/>
                    <a:pt x="10735" y="812"/>
                    <a:pt x="10731" y="811"/>
                  </a:cubicBezTo>
                  <a:cubicBezTo>
                    <a:pt x="10713" y="811"/>
                    <a:pt x="10696" y="799"/>
                    <a:pt x="10684" y="775"/>
                  </a:cubicBezTo>
                  <a:cubicBezTo>
                    <a:pt x="10625" y="598"/>
                    <a:pt x="10512" y="438"/>
                    <a:pt x="10370" y="314"/>
                  </a:cubicBezTo>
                  <a:cubicBezTo>
                    <a:pt x="10276" y="237"/>
                    <a:pt x="10158" y="196"/>
                    <a:pt x="10033" y="196"/>
                  </a:cubicBezTo>
                  <a:cubicBezTo>
                    <a:pt x="9862" y="208"/>
                    <a:pt x="9696" y="261"/>
                    <a:pt x="9555" y="361"/>
                  </a:cubicBezTo>
                  <a:cubicBezTo>
                    <a:pt x="9466" y="420"/>
                    <a:pt x="9377" y="485"/>
                    <a:pt x="9300" y="556"/>
                  </a:cubicBezTo>
                  <a:cubicBezTo>
                    <a:pt x="9289" y="570"/>
                    <a:pt x="9274" y="576"/>
                    <a:pt x="9259" y="576"/>
                  </a:cubicBezTo>
                  <a:cubicBezTo>
                    <a:pt x="9229" y="576"/>
                    <a:pt x="9200" y="551"/>
                    <a:pt x="9200" y="515"/>
                  </a:cubicBezTo>
                  <a:cubicBezTo>
                    <a:pt x="9194" y="468"/>
                    <a:pt x="9170" y="426"/>
                    <a:pt x="9141" y="385"/>
                  </a:cubicBezTo>
                  <a:cubicBezTo>
                    <a:pt x="9093" y="320"/>
                    <a:pt x="9034" y="261"/>
                    <a:pt x="8963" y="208"/>
                  </a:cubicBezTo>
                  <a:cubicBezTo>
                    <a:pt x="8798" y="77"/>
                    <a:pt x="8585" y="1"/>
                    <a:pt x="8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" name="Google Shape;897;p15"/>
            <p:cNvSpPr/>
            <p:nvPr/>
          </p:nvSpPr>
          <p:spPr>
            <a:xfrm>
              <a:off x="3603712" y="4864935"/>
              <a:ext cx="782511" cy="273595"/>
            </a:xfrm>
            <a:custGeom>
              <a:avLst/>
              <a:gdLst/>
              <a:ahLst/>
              <a:cxnLst/>
              <a:rect l="l" t="t" r="r" b="b"/>
              <a:pathLst>
                <a:path w="17644" h="6169" extrusionOk="0">
                  <a:moveTo>
                    <a:pt x="6606" y="1"/>
                  </a:moveTo>
                  <a:cubicBezTo>
                    <a:pt x="6512" y="1"/>
                    <a:pt x="6404" y="30"/>
                    <a:pt x="6280" y="96"/>
                  </a:cubicBezTo>
                  <a:cubicBezTo>
                    <a:pt x="5576" y="469"/>
                    <a:pt x="5286" y="1527"/>
                    <a:pt x="5150" y="2260"/>
                  </a:cubicBezTo>
                  <a:cubicBezTo>
                    <a:pt x="5143" y="2286"/>
                    <a:pt x="5120" y="2300"/>
                    <a:pt x="5096" y="2300"/>
                  </a:cubicBezTo>
                  <a:cubicBezTo>
                    <a:pt x="5081" y="2300"/>
                    <a:pt x="5067" y="2295"/>
                    <a:pt x="5056" y="2284"/>
                  </a:cubicBezTo>
                  <a:cubicBezTo>
                    <a:pt x="4920" y="2118"/>
                    <a:pt x="4725" y="1811"/>
                    <a:pt x="4500" y="1752"/>
                  </a:cubicBezTo>
                  <a:cubicBezTo>
                    <a:pt x="4482" y="1746"/>
                    <a:pt x="4466" y="1744"/>
                    <a:pt x="4451" y="1744"/>
                  </a:cubicBezTo>
                  <a:cubicBezTo>
                    <a:pt x="4328" y="1744"/>
                    <a:pt x="4277" y="1901"/>
                    <a:pt x="4246" y="2012"/>
                  </a:cubicBezTo>
                  <a:cubicBezTo>
                    <a:pt x="4157" y="2337"/>
                    <a:pt x="4116" y="2674"/>
                    <a:pt x="4021" y="2999"/>
                  </a:cubicBezTo>
                  <a:cubicBezTo>
                    <a:pt x="4011" y="3026"/>
                    <a:pt x="3986" y="3041"/>
                    <a:pt x="3962" y="3041"/>
                  </a:cubicBezTo>
                  <a:cubicBezTo>
                    <a:pt x="3943" y="3041"/>
                    <a:pt x="3925" y="3032"/>
                    <a:pt x="3915" y="3011"/>
                  </a:cubicBezTo>
                  <a:cubicBezTo>
                    <a:pt x="3779" y="2770"/>
                    <a:pt x="3522" y="2456"/>
                    <a:pt x="3212" y="2456"/>
                  </a:cubicBezTo>
                  <a:cubicBezTo>
                    <a:pt x="3171" y="2456"/>
                    <a:pt x="3129" y="2461"/>
                    <a:pt x="3087" y="2473"/>
                  </a:cubicBezTo>
                  <a:cubicBezTo>
                    <a:pt x="2708" y="2573"/>
                    <a:pt x="2638" y="2993"/>
                    <a:pt x="2655" y="3336"/>
                  </a:cubicBezTo>
                  <a:cubicBezTo>
                    <a:pt x="2655" y="3372"/>
                    <a:pt x="2624" y="3395"/>
                    <a:pt x="2593" y="3395"/>
                  </a:cubicBezTo>
                  <a:cubicBezTo>
                    <a:pt x="2574" y="3395"/>
                    <a:pt x="2554" y="3386"/>
                    <a:pt x="2543" y="3366"/>
                  </a:cubicBezTo>
                  <a:cubicBezTo>
                    <a:pt x="2409" y="3153"/>
                    <a:pt x="2152" y="2880"/>
                    <a:pt x="1915" y="2880"/>
                  </a:cubicBezTo>
                  <a:cubicBezTo>
                    <a:pt x="1796" y="2880"/>
                    <a:pt x="1682" y="2949"/>
                    <a:pt x="1591" y="3129"/>
                  </a:cubicBezTo>
                  <a:cubicBezTo>
                    <a:pt x="1396" y="3531"/>
                    <a:pt x="1739" y="3933"/>
                    <a:pt x="1904" y="4282"/>
                  </a:cubicBezTo>
                  <a:cubicBezTo>
                    <a:pt x="1940" y="4326"/>
                    <a:pt x="1899" y="4380"/>
                    <a:pt x="1857" y="4380"/>
                  </a:cubicBezTo>
                  <a:cubicBezTo>
                    <a:pt x="1842" y="4380"/>
                    <a:pt x="1828" y="4374"/>
                    <a:pt x="1816" y="4359"/>
                  </a:cubicBezTo>
                  <a:cubicBezTo>
                    <a:pt x="1623" y="4193"/>
                    <a:pt x="1429" y="4123"/>
                    <a:pt x="1243" y="4123"/>
                  </a:cubicBezTo>
                  <a:cubicBezTo>
                    <a:pt x="728" y="4123"/>
                    <a:pt x="280" y="4664"/>
                    <a:pt x="119" y="5198"/>
                  </a:cubicBezTo>
                  <a:cubicBezTo>
                    <a:pt x="18" y="5512"/>
                    <a:pt x="1" y="5843"/>
                    <a:pt x="60" y="6168"/>
                  </a:cubicBezTo>
                  <a:lnTo>
                    <a:pt x="17643" y="6133"/>
                  </a:lnTo>
                  <a:cubicBezTo>
                    <a:pt x="17643" y="6109"/>
                    <a:pt x="17643" y="6085"/>
                    <a:pt x="17637" y="6062"/>
                  </a:cubicBezTo>
                  <a:cubicBezTo>
                    <a:pt x="17608" y="5683"/>
                    <a:pt x="17223" y="5541"/>
                    <a:pt x="16904" y="5465"/>
                  </a:cubicBezTo>
                  <a:cubicBezTo>
                    <a:pt x="16869" y="5453"/>
                    <a:pt x="16851" y="5411"/>
                    <a:pt x="16869" y="5376"/>
                  </a:cubicBezTo>
                  <a:cubicBezTo>
                    <a:pt x="16982" y="5108"/>
                    <a:pt x="16841" y="5042"/>
                    <a:pt x="16652" y="5042"/>
                  </a:cubicBezTo>
                  <a:cubicBezTo>
                    <a:pt x="16595" y="5042"/>
                    <a:pt x="16533" y="5048"/>
                    <a:pt x="16472" y="5057"/>
                  </a:cubicBezTo>
                  <a:cubicBezTo>
                    <a:pt x="16307" y="5086"/>
                    <a:pt x="16147" y="5104"/>
                    <a:pt x="15982" y="5116"/>
                  </a:cubicBezTo>
                  <a:cubicBezTo>
                    <a:pt x="15940" y="5116"/>
                    <a:pt x="15911" y="5062"/>
                    <a:pt x="15934" y="5027"/>
                  </a:cubicBezTo>
                  <a:cubicBezTo>
                    <a:pt x="16005" y="4921"/>
                    <a:pt x="16153" y="4684"/>
                    <a:pt x="15946" y="4631"/>
                  </a:cubicBezTo>
                  <a:cubicBezTo>
                    <a:pt x="15877" y="4614"/>
                    <a:pt x="15808" y="4603"/>
                    <a:pt x="15736" y="4603"/>
                  </a:cubicBezTo>
                  <a:cubicBezTo>
                    <a:pt x="15710" y="4603"/>
                    <a:pt x="15683" y="4604"/>
                    <a:pt x="15657" y="4607"/>
                  </a:cubicBezTo>
                  <a:cubicBezTo>
                    <a:pt x="15456" y="4619"/>
                    <a:pt x="15260" y="4655"/>
                    <a:pt x="15065" y="4678"/>
                  </a:cubicBezTo>
                  <a:cubicBezTo>
                    <a:pt x="15061" y="4679"/>
                    <a:pt x="15057" y="4680"/>
                    <a:pt x="15052" y="4680"/>
                  </a:cubicBezTo>
                  <a:cubicBezTo>
                    <a:pt x="15004" y="4680"/>
                    <a:pt x="14963" y="4622"/>
                    <a:pt x="15012" y="4584"/>
                  </a:cubicBezTo>
                  <a:cubicBezTo>
                    <a:pt x="15142" y="4453"/>
                    <a:pt x="15414" y="4122"/>
                    <a:pt x="15053" y="4051"/>
                  </a:cubicBezTo>
                  <a:cubicBezTo>
                    <a:pt x="15000" y="4042"/>
                    <a:pt x="14945" y="4037"/>
                    <a:pt x="14890" y="4037"/>
                  </a:cubicBezTo>
                  <a:cubicBezTo>
                    <a:pt x="14777" y="4037"/>
                    <a:pt x="14664" y="4057"/>
                    <a:pt x="14557" y="4093"/>
                  </a:cubicBezTo>
                  <a:cubicBezTo>
                    <a:pt x="14551" y="4095"/>
                    <a:pt x="14544" y="4097"/>
                    <a:pt x="14538" y="4097"/>
                  </a:cubicBezTo>
                  <a:cubicBezTo>
                    <a:pt x="14503" y="4097"/>
                    <a:pt x="14471" y="4057"/>
                    <a:pt x="14486" y="4022"/>
                  </a:cubicBezTo>
                  <a:cubicBezTo>
                    <a:pt x="14533" y="3827"/>
                    <a:pt x="14622" y="3354"/>
                    <a:pt x="14314" y="3312"/>
                  </a:cubicBezTo>
                  <a:cubicBezTo>
                    <a:pt x="14292" y="3309"/>
                    <a:pt x="14270" y="3307"/>
                    <a:pt x="14248" y="3307"/>
                  </a:cubicBezTo>
                  <a:cubicBezTo>
                    <a:pt x="14023" y="3307"/>
                    <a:pt x="13833" y="3493"/>
                    <a:pt x="13682" y="3649"/>
                  </a:cubicBezTo>
                  <a:cubicBezTo>
                    <a:pt x="13670" y="3659"/>
                    <a:pt x="13657" y="3664"/>
                    <a:pt x="13644" y="3664"/>
                  </a:cubicBezTo>
                  <a:cubicBezTo>
                    <a:pt x="13610" y="3664"/>
                    <a:pt x="13579" y="3633"/>
                    <a:pt x="13587" y="3590"/>
                  </a:cubicBezTo>
                  <a:cubicBezTo>
                    <a:pt x="13735" y="3123"/>
                    <a:pt x="14232" y="1994"/>
                    <a:pt x="13611" y="1681"/>
                  </a:cubicBezTo>
                  <a:cubicBezTo>
                    <a:pt x="13513" y="1630"/>
                    <a:pt x="13408" y="1608"/>
                    <a:pt x="13298" y="1608"/>
                  </a:cubicBezTo>
                  <a:cubicBezTo>
                    <a:pt x="12701" y="1608"/>
                    <a:pt x="11988" y="2279"/>
                    <a:pt x="11778" y="2739"/>
                  </a:cubicBezTo>
                  <a:cubicBezTo>
                    <a:pt x="11770" y="2761"/>
                    <a:pt x="11754" y="2770"/>
                    <a:pt x="11737" y="2770"/>
                  </a:cubicBezTo>
                  <a:cubicBezTo>
                    <a:pt x="11703" y="2770"/>
                    <a:pt x="11664" y="2735"/>
                    <a:pt x="11672" y="2692"/>
                  </a:cubicBezTo>
                  <a:cubicBezTo>
                    <a:pt x="11725" y="2438"/>
                    <a:pt x="11716" y="2042"/>
                    <a:pt x="11417" y="2042"/>
                  </a:cubicBezTo>
                  <a:cubicBezTo>
                    <a:pt x="11382" y="2042"/>
                    <a:pt x="11343" y="2047"/>
                    <a:pt x="11299" y="2059"/>
                  </a:cubicBezTo>
                  <a:cubicBezTo>
                    <a:pt x="11009" y="2142"/>
                    <a:pt x="10767" y="2331"/>
                    <a:pt x="10607" y="2585"/>
                  </a:cubicBezTo>
                  <a:cubicBezTo>
                    <a:pt x="10595" y="2603"/>
                    <a:pt x="10578" y="2611"/>
                    <a:pt x="10561" y="2611"/>
                  </a:cubicBezTo>
                  <a:cubicBezTo>
                    <a:pt x="10527" y="2611"/>
                    <a:pt x="10493" y="2581"/>
                    <a:pt x="10501" y="2538"/>
                  </a:cubicBezTo>
                  <a:cubicBezTo>
                    <a:pt x="10570" y="2277"/>
                    <a:pt x="10578" y="1869"/>
                    <a:pt x="10217" y="1869"/>
                  </a:cubicBezTo>
                  <a:cubicBezTo>
                    <a:pt x="10209" y="1869"/>
                    <a:pt x="10201" y="1869"/>
                    <a:pt x="10194" y="1870"/>
                  </a:cubicBezTo>
                  <a:cubicBezTo>
                    <a:pt x="9898" y="1882"/>
                    <a:pt x="9667" y="2071"/>
                    <a:pt x="9520" y="2313"/>
                  </a:cubicBezTo>
                  <a:cubicBezTo>
                    <a:pt x="9508" y="2331"/>
                    <a:pt x="9489" y="2339"/>
                    <a:pt x="9470" y="2339"/>
                  </a:cubicBezTo>
                  <a:cubicBezTo>
                    <a:pt x="9433" y="2339"/>
                    <a:pt x="9395" y="2309"/>
                    <a:pt x="9407" y="2266"/>
                  </a:cubicBezTo>
                  <a:cubicBezTo>
                    <a:pt x="9494" y="2023"/>
                    <a:pt x="9586" y="1556"/>
                    <a:pt x="9205" y="1556"/>
                  </a:cubicBezTo>
                  <a:cubicBezTo>
                    <a:pt x="9196" y="1556"/>
                    <a:pt x="9186" y="1556"/>
                    <a:pt x="9177" y="1556"/>
                  </a:cubicBezTo>
                  <a:cubicBezTo>
                    <a:pt x="8863" y="1574"/>
                    <a:pt x="8597" y="1787"/>
                    <a:pt x="8426" y="2035"/>
                  </a:cubicBezTo>
                  <a:cubicBezTo>
                    <a:pt x="8413" y="2056"/>
                    <a:pt x="8394" y="2065"/>
                    <a:pt x="8375" y="2065"/>
                  </a:cubicBezTo>
                  <a:cubicBezTo>
                    <a:pt x="8341" y="2065"/>
                    <a:pt x="8308" y="2036"/>
                    <a:pt x="8319" y="1994"/>
                  </a:cubicBezTo>
                  <a:cubicBezTo>
                    <a:pt x="8355" y="1740"/>
                    <a:pt x="8455" y="1042"/>
                    <a:pt x="8154" y="906"/>
                  </a:cubicBezTo>
                  <a:cubicBezTo>
                    <a:pt x="8116" y="889"/>
                    <a:pt x="8079" y="882"/>
                    <a:pt x="8042" y="882"/>
                  </a:cubicBezTo>
                  <a:cubicBezTo>
                    <a:pt x="7709" y="882"/>
                    <a:pt x="7397" y="1494"/>
                    <a:pt x="7291" y="1728"/>
                  </a:cubicBezTo>
                  <a:cubicBezTo>
                    <a:pt x="7279" y="1746"/>
                    <a:pt x="7260" y="1755"/>
                    <a:pt x="7242" y="1755"/>
                  </a:cubicBezTo>
                  <a:cubicBezTo>
                    <a:pt x="7213" y="1755"/>
                    <a:pt x="7184" y="1734"/>
                    <a:pt x="7184" y="1698"/>
                  </a:cubicBezTo>
                  <a:cubicBezTo>
                    <a:pt x="7215" y="1252"/>
                    <a:pt x="7219" y="1"/>
                    <a:pt x="66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8" name="Google Shape;898;p15"/>
            <p:cNvSpPr/>
            <p:nvPr/>
          </p:nvSpPr>
          <p:spPr>
            <a:xfrm>
              <a:off x="3520865" y="4685892"/>
              <a:ext cx="899418" cy="457603"/>
            </a:xfrm>
            <a:custGeom>
              <a:avLst/>
              <a:gdLst/>
              <a:ahLst/>
              <a:cxnLst/>
              <a:rect l="l" t="t" r="r" b="b"/>
              <a:pathLst>
                <a:path w="20280" h="10318" extrusionOk="0">
                  <a:moveTo>
                    <a:pt x="8490" y="113"/>
                  </a:moveTo>
                  <a:cubicBezTo>
                    <a:pt x="8703" y="119"/>
                    <a:pt x="8910" y="190"/>
                    <a:pt x="9082" y="326"/>
                  </a:cubicBezTo>
                  <a:cubicBezTo>
                    <a:pt x="9147" y="373"/>
                    <a:pt x="9206" y="432"/>
                    <a:pt x="9259" y="503"/>
                  </a:cubicBezTo>
                  <a:cubicBezTo>
                    <a:pt x="9289" y="538"/>
                    <a:pt x="9306" y="586"/>
                    <a:pt x="9318" y="633"/>
                  </a:cubicBezTo>
                  <a:cubicBezTo>
                    <a:pt x="9314" y="669"/>
                    <a:pt x="9342" y="691"/>
                    <a:pt x="9374" y="691"/>
                  </a:cubicBezTo>
                  <a:cubicBezTo>
                    <a:pt x="9389" y="691"/>
                    <a:pt x="9405" y="686"/>
                    <a:pt x="9419" y="674"/>
                  </a:cubicBezTo>
                  <a:cubicBezTo>
                    <a:pt x="9496" y="598"/>
                    <a:pt x="9578" y="532"/>
                    <a:pt x="9673" y="473"/>
                  </a:cubicBezTo>
                  <a:cubicBezTo>
                    <a:pt x="9815" y="379"/>
                    <a:pt x="9980" y="320"/>
                    <a:pt x="10152" y="314"/>
                  </a:cubicBezTo>
                  <a:cubicBezTo>
                    <a:pt x="10276" y="314"/>
                    <a:pt x="10394" y="355"/>
                    <a:pt x="10489" y="432"/>
                  </a:cubicBezTo>
                  <a:cubicBezTo>
                    <a:pt x="10631" y="556"/>
                    <a:pt x="10737" y="716"/>
                    <a:pt x="10802" y="893"/>
                  </a:cubicBezTo>
                  <a:cubicBezTo>
                    <a:pt x="10814" y="911"/>
                    <a:pt x="10832" y="923"/>
                    <a:pt x="10849" y="929"/>
                  </a:cubicBezTo>
                  <a:cubicBezTo>
                    <a:pt x="10873" y="929"/>
                    <a:pt x="10891" y="917"/>
                    <a:pt x="10903" y="899"/>
                  </a:cubicBezTo>
                  <a:lnTo>
                    <a:pt x="10909" y="899"/>
                  </a:lnTo>
                  <a:cubicBezTo>
                    <a:pt x="10997" y="781"/>
                    <a:pt x="11098" y="680"/>
                    <a:pt x="11216" y="586"/>
                  </a:cubicBezTo>
                  <a:cubicBezTo>
                    <a:pt x="11399" y="432"/>
                    <a:pt x="11630" y="343"/>
                    <a:pt x="11872" y="331"/>
                  </a:cubicBezTo>
                  <a:cubicBezTo>
                    <a:pt x="11967" y="331"/>
                    <a:pt x="12056" y="349"/>
                    <a:pt x="12144" y="379"/>
                  </a:cubicBezTo>
                  <a:cubicBezTo>
                    <a:pt x="12375" y="456"/>
                    <a:pt x="12511" y="633"/>
                    <a:pt x="12588" y="846"/>
                  </a:cubicBezTo>
                  <a:cubicBezTo>
                    <a:pt x="12659" y="1053"/>
                    <a:pt x="12694" y="1266"/>
                    <a:pt x="12688" y="1484"/>
                  </a:cubicBezTo>
                  <a:cubicBezTo>
                    <a:pt x="12688" y="1567"/>
                    <a:pt x="12682" y="1644"/>
                    <a:pt x="12682" y="1697"/>
                  </a:cubicBezTo>
                  <a:cubicBezTo>
                    <a:pt x="12682" y="1721"/>
                    <a:pt x="12676" y="1745"/>
                    <a:pt x="12676" y="1756"/>
                  </a:cubicBezTo>
                  <a:lnTo>
                    <a:pt x="12676" y="1780"/>
                  </a:lnTo>
                  <a:cubicBezTo>
                    <a:pt x="12670" y="1804"/>
                    <a:pt x="12682" y="1827"/>
                    <a:pt x="12706" y="1839"/>
                  </a:cubicBezTo>
                  <a:cubicBezTo>
                    <a:pt x="12714" y="1843"/>
                    <a:pt x="12722" y="1845"/>
                    <a:pt x="12731" y="1845"/>
                  </a:cubicBezTo>
                  <a:cubicBezTo>
                    <a:pt x="12748" y="1845"/>
                    <a:pt x="12765" y="1837"/>
                    <a:pt x="12777" y="1821"/>
                  </a:cubicBezTo>
                  <a:cubicBezTo>
                    <a:pt x="12836" y="1756"/>
                    <a:pt x="12907" y="1697"/>
                    <a:pt x="12978" y="1650"/>
                  </a:cubicBezTo>
                  <a:cubicBezTo>
                    <a:pt x="13108" y="1555"/>
                    <a:pt x="13262" y="1502"/>
                    <a:pt x="13421" y="1502"/>
                  </a:cubicBezTo>
                  <a:cubicBezTo>
                    <a:pt x="13611" y="1502"/>
                    <a:pt x="13782" y="1573"/>
                    <a:pt x="13924" y="1697"/>
                  </a:cubicBezTo>
                  <a:cubicBezTo>
                    <a:pt x="14172" y="1904"/>
                    <a:pt x="14314" y="2218"/>
                    <a:pt x="14302" y="2549"/>
                  </a:cubicBezTo>
                  <a:cubicBezTo>
                    <a:pt x="14302" y="2667"/>
                    <a:pt x="14290" y="2791"/>
                    <a:pt x="14261" y="2909"/>
                  </a:cubicBezTo>
                  <a:cubicBezTo>
                    <a:pt x="14249" y="2957"/>
                    <a:pt x="14237" y="2992"/>
                    <a:pt x="14231" y="3016"/>
                  </a:cubicBezTo>
                  <a:cubicBezTo>
                    <a:pt x="14225" y="3033"/>
                    <a:pt x="14220" y="3039"/>
                    <a:pt x="14220" y="3045"/>
                  </a:cubicBezTo>
                  <a:lnTo>
                    <a:pt x="14220" y="3057"/>
                  </a:lnTo>
                  <a:cubicBezTo>
                    <a:pt x="14214" y="3075"/>
                    <a:pt x="14214" y="3098"/>
                    <a:pt x="14225" y="3116"/>
                  </a:cubicBezTo>
                  <a:cubicBezTo>
                    <a:pt x="14239" y="3129"/>
                    <a:pt x="14252" y="3136"/>
                    <a:pt x="14268" y="3136"/>
                  </a:cubicBezTo>
                  <a:cubicBezTo>
                    <a:pt x="14273" y="3136"/>
                    <a:pt x="14279" y="3135"/>
                    <a:pt x="14285" y="3134"/>
                  </a:cubicBezTo>
                  <a:cubicBezTo>
                    <a:pt x="14338" y="3128"/>
                    <a:pt x="14385" y="3122"/>
                    <a:pt x="14438" y="3122"/>
                  </a:cubicBezTo>
                  <a:cubicBezTo>
                    <a:pt x="14448" y="3122"/>
                    <a:pt x="14457" y="3121"/>
                    <a:pt x="14467" y="3121"/>
                  </a:cubicBezTo>
                  <a:cubicBezTo>
                    <a:pt x="14586" y="3121"/>
                    <a:pt x="14700" y="3156"/>
                    <a:pt x="14799" y="3211"/>
                  </a:cubicBezTo>
                  <a:cubicBezTo>
                    <a:pt x="14911" y="3288"/>
                    <a:pt x="14994" y="3400"/>
                    <a:pt x="14994" y="3636"/>
                  </a:cubicBezTo>
                  <a:lnTo>
                    <a:pt x="14994" y="3660"/>
                  </a:lnTo>
                  <a:cubicBezTo>
                    <a:pt x="14994" y="3684"/>
                    <a:pt x="15006" y="3707"/>
                    <a:pt x="15030" y="3719"/>
                  </a:cubicBezTo>
                  <a:cubicBezTo>
                    <a:pt x="15035" y="3721"/>
                    <a:pt x="15041" y="3721"/>
                    <a:pt x="15047" y="3721"/>
                  </a:cubicBezTo>
                  <a:cubicBezTo>
                    <a:pt x="15065" y="3721"/>
                    <a:pt x="15081" y="3715"/>
                    <a:pt x="15095" y="3702"/>
                  </a:cubicBezTo>
                  <a:cubicBezTo>
                    <a:pt x="15154" y="3642"/>
                    <a:pt x="15225" y="3595"/>
                    <a:pt x="15301" y="3548"/>
                  </a:cubicBezTo>
                  <a:cubicBezTo>
                    <a:pt x="15437" y="3471"/>
                    <a:pt x="15597" y="3424"/>
                    <a:pt x="15757" y="3424"/>
                  </a:cubicBezTo>
                  <a:cubicBezTo>
                    <a:pt x="15964" y="3424"/>
                    <a:pt x="16165" y="3500"/>
                    <a:pt x="16324" y="3631"/>
                  </a:cubicBezTo>
                  <a:cubicBezTo>
                    <a:pt x="16620" y="3861"/>
                    <a:pt x="16691" y="4121"/>
                    <a:pt x="16691" y="4340"/>
                  </a:cubicBezTo>
                  <a:cubicBezTo>
                    <a:pt x="16691" y="4464"/>
                    <a:pt x="16667" y="4588"/>
                    <a:pt x="16626" y="4701"/>
                  </a:cubicBezTo>
                  <a:cubicBezTo>
                    <a:pt x="16608" y="4748"/>
                    <a:pt x="16590" y="4783"/>
                    <a:pt x="16579" y="4807"/>
                  </a:cubicBezTo>
                  <a:cubicBezTo>
                    <a:pt x="16573" y="4819"/>
                    <a:pt x="16567" y="4831"/>
                    <a:pt x="16567" y="4837"/>
                  </a:cubicBezTo>
                  <a:lnTo>
                    <a:pt x="16561" y="4843"/>
                  </a:lnTo>
                  <a:cubicBezTo>
                    <a:pt x="16534" y="4880"/>
                    <a:pt x="16566" y="4933"/>
                    <a:pt x="16608" y="4933"/>
                  </a:cubicBezTo>
                  <a:cubicBezTo>
                    <a:pt x="16612" y="4933"/>
                    <a:pt x="16616" y="4932"/>
                    <a:pt x="16620" y="4931"/>
                  </a:cubicBezTo>
                  <a:cubicBezTo>
                    <a:pt x="16685" y="4919"/>
                    <a:pt x="16750" y="4919"/>
                    <a:pt x="16815" y="4914"/>
                  </a:cubicBezTo>
                  <a:cubicBezTo>
                    <a:pt x="16963" y="4914"/>
                    <a:pt x="17111" y="4949"/>
                    <a:pt x="17241" y="5020"/>
                  </a:cubicBezTo>
                  <a:cubicBezTo>
                    <a:pt x="17312" y="5061"/>
                    <a:pt x="17371" y="5126"/>
                    <a:pt x="17406" y="5197"/>
                  </a:cubicBezTo>
                  <a:cubicBezTo>
                    <a:pt x="17454" y="5292"/>
                    <a:pt x="17477" y="5398"/>
                    <a:pt x="17471" y="5511"/>
                  </a:cubicBezTo>
                  <a:cubicBezTo>
                    <a:pt x="17471" y="5593"/>
                    <a:pt x="17465" y="5676"/>
                    <a:pt x="17448" y="5759"/>
                  </a:cubicBezTo>
                  <a:cubicBezTo>
                    <a:pt x="17442" y="5789"/>
                    <a:pt x="17454" y="5812"/>
                    <a:pt x="17477" y="5824"/>
                  </a:cubicBezTo>
                  <a:cubicBezTo>
                    <a:pt x="17485" y="5829"/>
                    <a:pt x="17496" y="5832"/>
                    <a:pt x="17506" y="5832"/>
                  </a:cubicBezTo>
                  <a:cubicBezTo>
                    <a:pt x="17519" y="5832"/>
                    <a:pt x="17533" y="5828"/>
                    <a:pt x="17542" y="5818"/>
                  </a:cubicBezTo>
                  <a:cubicBezTo>
                    <a:pt x="17578" y="5783"/>
                    <a:pt x="17915" y="5523"/>
                    <a:pt x="18299" y="5523"/>
                  </a:cubicBezTo>
                  <a:cubicBezTo>
                    <a:pt x="18471" y="5523"/>
                    <a:pt x="18636" y="5570"/>
                    <a:pt x="18778" y="5670"/>
                  </a:cubicBezTo>
                  <a:cubicBezTo>
                    <a:pt x="18867" y="5729"/>
                    <a:pt x="18943" y="5812"/>
                    <a:pt x="18991" y="5913"/>
                  </a:cubicBezTo>
                  <a:cubicBezTo>
                    <a:pt x="19026" y="6007"/>
                    <a:pt x="19050" y="6114"/>
                    <a:pt x="19050" y="6220"/>
                  </a:cubicBezTo>
                  <a:cubicBezTo>
                    <a:pt x="19038" y="6415"/>
                    <a:pt x="18997" y="6610"/>
                    <a:pt x="18920" y="6788"/>
                  </a:cubicBezTo>
                  <a:cubicBezTo>
                    <a:pt x="18890" y="6871"/>
                    <a:pt x="18861" y="6936"/>
                    <a:pt x="18837" y="6983"/>
                  </a:cubicBezTo>
                  <a:lnTo>
                    <a:pt x="18808" y="7036"/>
                  </a:lnTo>
                  <a:lnTo>
                    <a:pt x="18796" y="7054"/>
                  </a:lnTo>
                  <a:cubicBezTo>
                    <a:pt x="18790" y="7072"/>
                    <a:pt x="18790" y="7095"/>
                    <a:pt x="18796" y="7113"/>
                  </a:cubicBezTo>
                  <a:cubicBezTo>
                    <a:pt x="18808" y="7131"/>
                    <a:pt x="18825" y="7142"/>
                    <a:pt x="18843" y="7142"/>
                  </a:cubicBezTo>
                  <a:lnTo>
                    <a:pt x="18855" y="7142"/>
                  </a:lnTo>
                  <a:cubicBezTo>
                    <a:pt x="19050" y="7160"/>
                    <a:pt x="19233" y="7219"/>
                    <a:pt x="19405" y="7308"/>
                  </a:cubicBezTo>
                  <a:cubicBezTo>
                    <a:pt x="19535" y="7373"/>
                    <a:pt x="19641" y="7468"/>
                    <a:pt x="19724" y="7580"/>
                  </a:cubicBezTo>
                  <a:cubicBezTo>
                    <a:pt x="19819" y="7728"/>
                    <a:pt x="19866" y="7893"/>
                    <a:pt x="19860" y="8065"/>
                  </a:cubicBezTo>
                  <a:cubicBezTo>
                    <a:pt x="19860" y="8219"/>
                    <a:pt x="19830" y="8366"/>
                    <a:pt x="19789" y="8508"/>
                  </a:cubicBezTo>
                  <a:cubicBezTo>
                    <a:pt x="19783" y="8526"/>
                    <a:pt x="19783" y="8544"/>
                    <a:pt x="19795" y="8556"/>
                  </a:cubicBezTo>
                  <a:lnTo>
                    <a:pt x="19795" y="8561"/>
                  </a:lnTo>
                  <a:cubicBezTo>
                    <a:pt x="19866" y="8686"/>
                    <a:pt x="19931" y="8810"/>
                    <a:pt x="19984" y="8940"/>
                  </a:cubicBezTo>
                  <a:cubicBezTo>
                    <a:pt x="20079" y="9159"/>
                    <a:pt x="20132" y="9389"/>
                    <a:pt x="20138" y="9632"/>
                  </a:cubicBezTo>
                  <a:cubicBezTo>
                    <a:pt x="20144" y="9822"/>
                    <a:pt x="20082" y="10006"/>
                    <a:pt x="19958" y="10158"/>
                  </a:cubicBezTo>
                  <a:lnTo>
                    <a:pt x="19958" y="10158"/>
                  </a:lnTo>
                  <a:lnTo>
                    <a:pt x="467" y="10199"/>
                  </a:lnTo>
                  <a:cubicBezTo>
                    <a:pt x="396" y="10075"/>
                    <a:pt x="119" y="9543"/>
                    <a:pt x="119" y="8975"/>
                  </a:cubicBezTo>
                  <a:cubicBezTo>
                    <a:pt x="113" y="8745"/>
                    <a:pt x="166" y="8526"/>
                    <a:pt x="272" y="8319"/>
                  </a:cubicBezTo>
                  <a:cubicBezTo>
                    <a:pt x="402" y="8083"/>
                    <a:pt x="597" y="7882"/>
                    <a:pt x="834" y="7751"/>
                  </a:cubicBezTo>
                  <a:cubicBezTo>
                    <a:pt x="864" y="7734"/>
                    <a:pt x="875" y="7698"/>
                    <a:pt x="852" y="7669"/>
                  </a:cubicBezTo>
                  <a:lnTo>
                    <a:pt x="852" y="7663"/>
                  </a:lnTo>
                  <a:cubicBezTo>
                    <a:pt x="710" y="7438"/>
                    <a:pt x="633" y="7184"/>
                    <a:pt x="621" y="6918"/>
                  </a:cubicBezTo>
                  <a:cubicBezTo>
                    <a:pt x="615" y="6717"/>
                    <a:pt x="686" y="6522"/>
                    <a:pt x="816" y="6374"/>
                  </a:cubicBezTo>
                  <a:cubicBezTo>
                    <a:pt x="1100" y="6031"/>
                    <a:pt x="1372" y="5972"/>
                    <a:pt x="1543" y="5972"/>
                  </a:cubicBezTo>
                  <a:cubicBezTo>
                    <a:pt x="1585" y="5972"/>
                    <a:pt x="1632" y="5978"/>
                    <a:pt x="1679" y="5984"/>
                  </a:cubicBezTo>
                  <a:lnTo>
                    <a:pt x="1715" y="5995"/>
                  </a:lnTo>
                  <a:lnTo>
                    <a:pt x="1721" y="5995"/>
                  </a:lnTo>
                  <a:cubicBezTo>
                    <a:pt x="1726" y="5997"/>
                    <a:pt x="1732" y="5998"/>
                    <a:pt x="1737" y="5998"/>
                  </a:cubicBezTo>
                  <a:cubicBezTo>
                    <a:pt x="1777" y="5998"/>
                    <a:pt x="1808" y="5960"/>
                    <a:pt x="1798" y="5919"/>
                  </a:cubicBezTo>
                  <a:lnTo>
                    <a:pt x="1798" y="5913"/>
                  </a:lnTo>
                  <a:cubicBezTo>
                    <a:pt x="1739" y="5753"/>
                    <a:pt x="1709" y="5588"/>
                    <a:pt x="1709" y="5422"/>
                  </a:cubicBezTo>
                  <a:cubicBezTo>
                    <a:pt x="1703" y="5138"/>
                    <a:pt x="1809" y="4866"/>
                    <a:pt x="2005" y="4653"/>
                  </a:cubicBezTo>
                  <a:cubicBezTo>
                    <a:pt x="2195" y="4452"/>
                    <a:pt x="2458" y="4340"/>
                    <a:pt x="2740" y="4340"/>
                  </a:cubicBezTo>
                  <a:cubicBezTo>
                    <a:pt x="2747" y="4340"/>
                    <a:pt x="2754" y="4340"/>
                    <a:pt x="2761" y="4340"/>
                  </a:cubicBezTo>
                  <a:cubicBezTo>
                    <a:pt x="2909" y="4340"/>
                    <a:pt x="3051" y="4364"/>
                    <a:pt x="3193" y="4405"/>
                  </a:cubicBezTo>
                  <a:cubicBezTo>
                    <a:pt x="3282" y="4435"/>
                    <a:pt x="3370" y="4470"/>
                    <a:pt x="3447" y="4523"/>
                  </a:cubicBezTo>
                  <a:cubicBezTo>
                    <a:pt x="3458" y="4533"/>
                    <a:pt x="3470" y="4537"/>
                    <a:pt x="3482" y="4537"/>
                  </a:cubicBezTo>
                  <a:cubicBezTo>
                    <a:pt x="3517" y="4537"/>
                    <a:pt x="3551" y="4504"/>
                    <a:pt x="3542" y="4464"/>
                  </a:cubicBezTo>
                  <a:cubicBezTo>
                    <a:pt x="3530" y="4435"/>
                    <a:pt x="3530" y="4399"/>
                    <a:pt x="3530" y="4364"/>
                  </a:cubicBezTo>
                  <a:cubicBezTo>
                    <a:pt x="3530" y="4210"/>
                    <a:pt x="3589" y="4056"/>
                    <a:pt x="3696" y="3944"/>
                  </a:cubicBezTo>
                  <a:cubicBezTo>
                    <a:pt x="3837" y="3802"/>
                    <a:pt x="4098" y="3678"/>
                    <a:pt x="4594" y="3678"/>
                  </a:cubicBezTo>
                  <a:cubicBezTo>
                    <a:pt x="4612" y="3678"/>
                    <a:pt x="4630" y="3672"/>
                    <a:pt x="4642" y="3654"/>
                  </a:cubicBezTo>
                  <a:cubicBezTo>
                    <a:pt x="4653" y="3636"/>
                    <a:pt x="4653" y="3619"/>
                    <a:pt x="4647" y="3601"/>
                  </a:cubicBezTo>
                  <a:lnTo>
                    <a:pt x="4647" y="3595"/>
                  </a:lnTo>
                  <a:cubicBezTo>
                    <a:pt x="4612" y="3465"/>
                    <a:pt x="4594" y="3335"/>
                    <a:pt x="4594" y="3199"/>
                  </a:cubicBezTo>
                  <a:cubicBezTo>
                    <a:pt x="4588" y="3039"/>
                    <a:pt x="4624" y="2880"/>
                    <a:pt x="4689" y="2738"/>
                  </a:cubicBezTo>
                  <a:cubicBezTo>
                    <a:pt x="4772" y="2549"/>
                    <a:pt x="4908" y="2395"/>
                    <a:pt x="5079" y="2283"/>
                  </a:cubicBezTo>
                  <a:cubicBezTo>
                    <a:pt x="5250" y="2164"/>
                    <a:pt x="5452" y="2099"/>
                    <a:pt x="5664" y="2093"/>
                  </a:cubicBezTo>
                  <a:cubicBezTo>
                    <a:pt x="5854" y="2099"/>
                    <a:pt x="6037" y="2147"/>
                    <a:pt x="6202" y="2241"/>
                  </a:cubicBezTo>
                  <a:cubicBezTo>
                    <a:pt x="6256" y="2271"/>
                    <a:pt x="6309" y="2306"/>
                    <a:pt x="6356" y="2348"/>
                  </a:cubicBezTo>
                  <a:cubicBezTo>
                    <a:pt x="6374" y="2359"/>
                    <a:pt x="6386" y="2371"/>
                    <a:pt x="6397" y="2377"/>
                  </a:cubicBezTo>
                  <a:lnTo>
                    <a:pt x="6409" y="2389"/>
                  </a:lnTo>
                  <a:cubicBezTo>
                    <a:pt x="6417" y="2400"/>
                    <a:pt x="6430" y="2407"/>
                    <a:pt x="6444" y="2407"/>
                  </a:cubicBezTo>
                  <a:cubicBezTo>
                    <a:pt x="6452" y="2407"/>
                    <a:pt x="6460" y="2405"/>
                    <a:pt x="6468" y="2401"/>
                  </a:cubicBezTo>
                  <a:cubicBezTo>
                    <a:pt x="6486" y="2395"/>
                    <a:pt x="6504" y="2377"/>
                    <a:pt x="6504" y="2353"/>
                  </a:cubicBezTo>
                  <a:cubicBezTo>
                    <a:pt x="6528" y="2223"/>
                    <a:pt x="6575" y="2099"/>
                    <a:pt x="6652" y="1993"/>
                  </a:cubicBezTo>
                  <a:cubicBezTo>
                    <a:pt x="6770" y="1821"/>
                    <a:pt x="6977" y="1662"/>
                    <a:pt x="7373" y="1662"/>
                  </a:cubicBezTo>
                  <a:lnTo>
                    <a:pt x="7497" y="1662"/>
                  </a:lnTo>
                  <a:cubicBezTo>
                    <a:pt x="7500" y="1663"/>
                    <a:pt x="7504" y="1663"/>
                    <a:pt x="7507" y="1663"/>
                  </a:cubicBezTo>
                  <a:cubicBezTo>
                    <a:pt x="7521" y="1663"/>
                    <a:pt x="7536" y="1654"/>
                    <a:pt x="7550" y="1644"/>
                  </a:cubicBezTo>
                  <a:cubicBezTo>
                    <a:pt x="7562" y="1626"/>
                    <a:pt x="7562" y="1609"/>
                    <a:pt x="7556" y="1591"/>
                  </a:cubicBezTo>
                  <a:lnTo>
                    <a:pt x="7556" y="1585"/>
                  </a:lnTo>
                  <a:cubicBezTo>
                    <a:pt x="7527" y="1461"/>
                    <a:pt x="7509" y="1331"/>
                    <a:pt x="7509" y="1206"/>
                  </a:cubicBezTo>
                  <a:cubicBezTo>
                    <a:pt x="7509" y="1041"/>
                    <a:pt x="7539" y="875"/>
                    <a:pt x="7604" y="722"/>
                  </a:cubicBezTo>
                  <a:cubicBezTo>
                    <a:pt x="7680" y="532"/>
                    <a:pt x="7811" y="379"/>
                    <a:pt x="7982" y="266"/>
                  </a:cubicBezTo>
                  <a:cubicBezTo>
                    <a:pt x="8136" y="166"/>
                    <a:pt x="8307" y="113"/>
                    <a:pt x="8490" y="113"/>
                  </a:cubicBezTo>
                  <a:close/>
                  <a:moveTo>
                    <a:pt x="8490" y="0"/>
                  </a:moveTo>
                  <a:cubicBezTo>
                    <a:pt x="8289" y="0"/>
                    <a:pt x="8088" y="65"/>
                    <a:pt x="7923" y="178"/>
                  </a:cubicBezTo>
                  <a:cubicBezTo>
                    <a:pt x="7734" y="296"/>
                    <a:pt x="7580" y="473"/>
                    <a:pt x="7497" y="680"/>
                  </a:cubicBezTo>
                  <a:cubicBezTo>
                    <a:pt x="7426" y="846"/>
                    <a:pt x="7391" y="1029"/>
                    <a:pt x="7397" y="1206"/>
                  </a:cubicBezTo>
                  <a:cubicBezTo>
                    <a:pt x="7397" y="1325"/>
                    <a:pt x="7408" y="1437"/>
                    <a:pt x="7426" y="1549"/>
                  </a:cubicBezTo>
                  <a:lnTo>
                    <a:pt x="7379" y="1549"/>
                  </a:lnTo>
                  <a:cubicBezTo>
                    <a:pt x="7367" y="1549"/>
                    <a:pt x="7355" y="1549"/>
                    <a:pt x="7344" y="1549"/>
                  </a:cubicBezTo>
                  <a:cubicBezTo>
                    <a:pt x="7167" y="1549"/>
                    <a:pt x="6996" y="1590"/>
                    <a:pt x="6841" y="1674"/>
                  </a:cubicBezTo>
                  <a:cubicBezTo>
                    <a:pt x="6675" y="1768"/>
                    <a:pt x="6539" y="1916"/>
                    <a:pt x="6463" y="2093"/>
                  </a:cubicBezTo>
                  <a:cubicBezTo>
                    <a:pt x="6445" y="2147"/>
                    <a:pt x="6427" y="2194"/>
                    <a:pt x="6409" y="2247"/>
                  </a:cubicBezTo>
                  <a:cubicBezTo>
                    <a:pt x="6196" y="2082"/>
                    <a:pt x="5936" y="1987"/>
                    <a:pt x="5664" y="1981"/>
                  </a:cubicBezTo>
                  <a:cubicBezTo>
                    <a:pt x="5428" y="1981"/>
                    <a:pt x="5203" y="2058"/>
                    <a:pt x="5014" y="2188"/>
                  </a:cubicBezTo>
                  <a:cubicBezTo>
                    <a:pt x="4825" y="2312"/>
                    <a:pt x="4671" y="2484"/>
                    <a:pt x="4576" y="2690"/>
                  </a:cubicBezTo>
                  <a:cubicBezTo>
                    <a:pt x="4506" y="2850"/>
                    <a:pt x="4470" y="3027"/>
                    <a:pt x="4476" y="3205"/>
                  </a:cubicBezTo>
                  <a:cubicBezTo>
                    <a:pt x="4476" y="3323"/>
                    <a:pt x="4488" y="3447"/>
                    <a:pt x="4517" y="3566"/>
                  </a:cubicBezTo>
                  <a:cubicBezTo>
                    <a:pt x="4056" y="3577"/>
                    <a:pt x="3778" y="3702"/>
                    <a:pt x="3613" y="3861"/>
                  </a:cubicBezTo>
                  <a:cubicBezTo>
                    <a:pt x="3483" y="3997"/>
                    <a:pt x="3412" y="4174"/>
                    <a:pt x="3418" y="4364"/>
                  </a:cubicBezTo>
                  <a:lnTo>
                    <a:pt x="3418" y="4370"/>
                  </a:lnTo>
                  <a:cubicBezTo>
                    <a:pt x="3353" y="4340"/>
                    <a:pt x="3293" y="4316"/>
                    <a:pt x="3228" y="4293"/>
                  </a:cubicBezTo>
                  <a:cubicBezTo>
                    <a:pt x="3075" y="4245"/>
                    <a:pt x="2921" y="4222"/>
                    <a:pt x="2761" y="4222"/>
                  </a:cubicBezTo>
                  <a:cubicBezTo>
                    <a:pt x="2754" y="4222"/>
                    <a:pt x="2747" y="4222"/>
                    <a:pt x="2740" y="4222"/>
                  </a:cubicBezTo>
                  <a:cubicBezTo>
                    <a:pt x="2428" y="4222"/>
                    <a:pt x="2130" y="4345"/>
                    <a:pt x="1916" y="4577"/>
                  </a:cubicBezTo>
                  <a:cubicBezTo>
                    <a:pt x="1703" y="4807"/>
                    <a:pt x="1591" y="5109"/>
                    <a:pt x="1597" y="5422"/>
                  </a:cubicBezTo>
                  <a:cubicBezTo>
                    <a:pt x="1597" y="5570"/>
                    <a:pt x="1614" y="5718"/>
                    <a:pt x="1656" y="5860"/>
                  </a:cubicBezTo>
                  <a:cubicBezTo>
                    <a:pt x="1620" y="5854"/>
                    <a:pt x="1579" y="5854"/>
                    <a:pt x="1543" y="5854"/>
                  </a:cubicBezTo>
                  <a:cubicBezTo>
                    <a:pt x="1342" y="5854"/>
                    <a:pt x="1029" y="5930"/>
                    <a:pt x="728" y="6297"/>
                  </a:cubicBezTo>
                  <a:cubicBezTo>
                    <a:pt x="580" y="6468"/>
                    <a:pt x="503" y="6693"/>
                    <a:pt x="503" y="6918"/>
                  </a:cubicBezTo>
                  <a:cubicBezTo>
                    <a:pt x="515" y="7190"/>
                    <a:pt x="586" y="7450"/>
                    <a:pt x="728" y="7681"/>
                  </a:cubicBezTo>
                  <a:cubicBezTo>
                    <a:pt x="491" y="7822"/>
                    <a:pt x="296" y="8023"/>
                    <a:pt x="166" y="8266"/>
                  </a:cubicBezTo>
                  <a:cubicBezTo>
                    <a:pt x="54" y="8485"/>
                    <a:pt x="0" y="8727"/>
                    <a:pt x="0" y="8975"/>
                  </a:cubicBezTo>
                  <a:cubicBezTo>
                    <a:pt x="0" y="9667"/>
                    <a:pt x="385" y="10282"/>
                    <a:pt x="385" y="10288"/>
                  </a:cubicBezTo>
                  <a:cubicBezTo>
                    <a:pt x="396" y="10306"/>
                    <a:pt x="414" y="10317"/>
                    <a:pt x="438" y="10317"/>
                  </a:cubicBezTo>
                  <a:lnTo>
                    <a:pt x="19990" y="10276"/>
                  </a:lnTo>
                  <a:cubicBezTo>
                    <a:pt x="20008" y="10276"/>
                    <a:pt x="20025" y="10270"/>
                    <a:pt x="20031" y="10258"/>
                  </a:cubicBezTo>
                  <a:cubicBezTo>
                    <a:pt x="20191" y="10087"/>
                    <a:pt x="20280" y="9856"/>
                    <a:pt x="20274" y="9620"/>
                  </a:cubicBezTo>
                  <a:cubicBezTo>
                    <a:pt x="20262" y="9354"/>
                    <a:pt x="20197" y="9094"/>
                    <a:pt x="20090" y="8845"/>
                  </a:cubicBezTo>
                  <a:lnTo>
                    <a:pt x="20090" y="8845"/>
                  </a:lnTo>
                  <a:lnTo>
                    <a:pt x="20096" y="8851"/>
                  </a:lnTo>
                  <a:cubicBezTo>
                    <a:pt x="20043" y="8739"/>
                    <a:pt x="19990" y="8626"/>
                    <a:pt x="19925" y="8520"/>
                  </a:cubicBezTo>
                  <a:cubicBezTo>
                    <a:pt x="19966" y="8372"/>
                    <a:pt x="19990" y="8219"/>
                    <a:pt x="19996" y="8065"/>
                  </a:cubicBezTo>
                  <a:cubicBezTo>
                    <a:pt x="20002" y="7858"/>
                    <a:pt x="19937" y="7657"/>
                    <a:pt x="19819" y="7485"/>
                  </a:cubicBezTo>
                  <a:cubicBezTo>
                    <a:pt x="19665" y="7296"/>
                    <a:pt x="19458" y="7160"/>
                    <a:pt x="19227" y="7095"/>
                  </a:cubicBezTo>
                  <a:cubicBezTo>
                    <a:pt x="19139" y="7066"/>
                    <a:pt x="19050" y="7048"/>
                    <a:pt x="18961" y="7036"/>
                  </a:cubicBezTo>
                  <a:cubicBezTo>
                    <a:pt x="18985" y="6983"/>
                    <a:pt x="19020" y="6918"/>
                    <a:pt x="19050" y="6829"/>
                  </a:cubicBezTo>
                  <a:cubicBezTo>
                    <a:pt x="19133" y="6634"/>
                    <a:pt x="19180" y="6427"/>
                    <a:pt x="19186" y="6214"/>
                  </a:cubicBezTo>
                  <a:cubicBezTo>
                    <a:pt x="19186" y="6096"/>
                    <a:pt x="19162" y="5978"/>
                    <a:pt x="19109" y="5865"/>
                  </a:cubicBezTo>
                  <a:cubicBezTo>
                    <a:pt x="19056" y="5741"/>
                    <a:pt x="18967" y="5641"/>
                    <a:pt x="18861" y="5570"/>
                  </a:cubicBezTo>
                  <a:cubicBezTo>
                    <a:pt x="18701" y="5457"/>
                    <a:pt x="18512" y="5404"/>
                    <a:pt x="18317" y="5404"/>
                  </a:cubicBezTo>
                  <a:cubicBezTo>
                    <a:pt x="18057" y="5410"/>
                    <a:pt x="17808" y="5493"/>
                    <a:pt x="17595" y="5641"/>
                  </a:cubicBezTo>
                  <a:cubicBezTo>
                    <a:pt x="17601" y="5599"/>
                    <a:pt x="17601" y="5552"/>
                    <a:pt x="17601" y="5511"/>
                  </a:cubicBezTo>
                  <a:cubicBezTo>
                    <a:pt x="17607" y="5381"/>
                    <a:pt x="17578" y="5256"/>
                    <a:pt x="17525" y="5138"/>
                  </a:cubicBezTo>
                  <a:cubicBezTo>
                    <a:pt x="17454" y="5008"/>
                    <a:pt x="17335" y="4908"/>
                    <a:pt x="17193" y="4860"/>
                  </a:cubicBezTo>
                  <a:cubicBezTo>
                    <a:pt x="17087" y="4823"/>
                    <a:pt x="16976" y="4800"/>
                    <a:pt x="16865" y="4800"/>
                  </a:cubicBezTo>
                  <a:cubicBezTo>
                    <a:pt x="16852" y="4800"/>
                    <a:pt x="16840" y="4801"/>
                    <a:pt x="16827" y="4801"/>
                  </a:cubicBezTo>
                  <a:lnTo>
                    <a:pt x="16720" y="4801"/>
                  </a:lnTo>
                  <a:cubicBezTo>
                    <a:pt x="16785" y="4653"/>
                    <a:pt x="16815" y="4494"/>
                    <a:pt x="16821" y="4334"/>
                  </a:cubicBezTo>
                  <a:cubicBezTo>
                    <a:pt x="16821" y="4086"/>
                    <a:pt x="16726" y="3784"/>
                    <a:pt x="16401" y="3536"/>
                  </a:cubicBezTo>
                  <a:cubicBezTo>
                    <a:pt x="16224" y="3388"/>
                    <a:pt x="15999" y="3305"/>
                    <a:pt x="15763" y="3299"/>
                  </a:cubicBezTo>
                  <a:cubicBezTo>
                    <a:pt x="15573" y="3305"/>
                    <a:pt x="15390" y="3359"/>
                    <a:pt x="15225" y="3459"/>
                  </a:cubicBezTo>
                  <a:cubicBezTo>
                    <a:pt x="15189" y="3483"/>
                    <a:pt x="15148" y="3506"/>
                    <a:pt x="15112" y="3536"/>
                  </a:cubicBezTo>
                  <a:cubicBezTo>
                    <a:pt x="15100" y="3364"/>
                    <a:pt x="15012" y="3211"/>
                    <a:pt x="14870" y="3110"/>
                  </a:cubicBezTo>
                  <a:cubicBezTo>
                    <a:pt x="14749" y="3039"/>
                    <a:pt x="14618" y="3003"/>
                    <a:pt x="14477" y="3003"/>
                  </a:cubicBezTo>
                  <a:cubicBezTo>
                    <a:pt x="14466" y="3003"/>
                    <a:pt x="14455" y="3003"/>
                    <a:pt x="14444" y="3004"/>
                  </a:cubicBezTo>
                  <a:lnTo>
                    <a:pt x="14361" y="3004"/>
                  </a:lnTo>
                  <a:cubicBezTo>
                    <a:pt x="14403" y="2850"/>
                    <a:pt x="14426" y="2696"/>
                    <a:pt x="14426" y="2537"/>
                  </a:cubicBezTo>
                  <a:cubicBezTo>
                    <a:pt x="14438" y="2176"/>
                    <a:pt x="14285" y="1833"/>
                    <a:pt x="14001" y="1603"/>
                  </a:cubicBezTo>
                  <a:cubicBezTo>
                    <a:pt x="13847" y="1461"/>
                    <a:pt x="13640" y="1384"/>
                    <a:pt x="13433" y="1378"/>
                  </a:cubicBezTo>
                  <a:cubicBezTo>
                    <a:pt x="13238" y="1384"/>
                    <a:pt x="13049" y="1449"/>
                    <a:pt x="12895" y="1561"/>
                  </a:cubicBezTo>
                  <a:cubicBezTo>
                    <a:pt x="12866" y="1585"/>
                    <a:pt x="12836" y="1609"/>
                    <a:pt x="12806" y="1632"/>
                  </a:cubicBezTo>
                  <a:cubicBezTo>
                    <a:pt x="12806" y="1585"/>
                    <a:pt x="12812" y="1538"/>
                    <a:pt x="12812" y="1484"/>
                  </a:cubicBezTo>
                  <a:cubicBezTo>
                    <a:pt x="12818" y="1254"/>
                    <a:pt x="12783" y="1023"/>
                    <a:pt x="12706" y="804"/>
                  </a:cubicBezTo>
                  <a:cubicBezTo>
                    <a:pt x="12623" y="556"/>
                    <a:pt x="12434" y="355"/>
                    <a:pt x="12186" y="266"/>
                  </a:cubicBezTo>
                  <a:cubicBezTo>
                    <a:pt x="12085" y="231"/>
                    <a:pt x="11985" y="213"/>
                    <a:pt x="11878" y="213"/>
                  </a:cubicBezTo>
                  <a:cubicBezTo>
                    <a:pt x="11589" y="225"/>
                    <a:pt x="11322" y="337"/>
                    <a:pt x="11110" y="527"/>
                  </a:cubicBezTo>
                  <a:cubicBezTo>
                    <a:pt x="11027" y="598"/>
                    <a:pt x="10944" y="674"/>
                    <a:pt x="10873" y="757"/>
                  </a:cubicBezTo>
                  <a:cubicBezTo>
                    <a:pt x="10808" y="598"/>
                    <a:pt x="10702" y="456"/>
                    <a:pt x="10566" y="337"/>
                  </a:cubicBezTo>
                  <a:cubicBezTo>
                    <a:pt x="10447" y="249"/>
                    <a:pt x="10306" y="195"/>
                    <a:pt x="10158" y="195"/>
                  </a:cubicBezTo>
                  <a:cubicBezTo>
                    <a:pt x="9951" y="207"/>
                    <a:pt x="9750" y="278"/>
                    <a:pt x="9584" y="397"/>
                  </a:cubicBezTo>
                  <a:cubicBezTo>
                    <a:pt x="9519" y="438"/>
                    <a:pt x="9466" y="479"/>
                    <a:pt x="9407" y="527"/>
                  </a:cubicBezTo>
                  <a:cubicBezTo>
                    <a:pt x="9395" y="497"/>
                    <a:pt x="9377" y="467"/>
                    <a:pt x="9360" y="438"/>
                  </a:cubicBezTo>
                  <a:cubicBezTo>
                    <a:pt x="9147" y="166"/>
                    <a:pt x="8833" y="6"/>
                    <a:pt x="8490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99" name="Google Shape;899;p15"/>
          <p:cNvGrpSpPr/>
          <p:nvPr/>
        </p:nvGrpSpPr>
        <p:grpSpPr>
          <a:xfrm flipH="1">
            <a:off x="5125812" y="4099697"/>
            <a:ext cx="1317606" cy="1527571"/>
            <a:chOff x="7045852" y="3594359"/>
            <a:chExt cx="1839461" cy="2132585"/>
          </a:xfrm>
        </p:grpSpPr>
        <p:sp>
          <p:nvSpPr>
            <p:cNvPr id="900" name="Google Shape;900;p15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" name="Google Shape;901;p15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" name="Google Shape;902;p15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" name="Google Shape;903;p15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" name="Google Shape;904;p15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" name="Google Shape;905;p15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6" name="Google Shape;906;p15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7" name="Google Shape;907;p15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8" name="Google Shape;908;p15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9" name="Google Shape;909;p15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0" name="Google Shape;910;p15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" name="Google Shape;911;p15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" name="Google Shape;912;p15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" name="Google Shape;913;p15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" name="Google Shape;914;p15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" name="Google Shape;915;p15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" name="Google Shape;916;p15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" name="Google Shape;917;p15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" name="Google Shape;918;p15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" name="Google Shape;919;p15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" name="Google Shape;920;p15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1" name="Google Shape;921;p15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2" name="Google Shape;922;p15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3" name="Google Shape;923;p15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4" name="Google Shape;924;p15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5" name="Google Shape;925;p15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6" name="Google Shape;926;p15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7" name="Google Shape;927;p15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8" name="Google Shape;928;p15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9" name="Google Shape;929;p15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0" name="Google Shape;930;p15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1" name="Google Shape;931;p15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2" name="Google Shape;932;p15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3" name="Google Shape;933;p15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4" name="Google Shape;934;p15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5" name="Google Shape;935;p15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6" name="Google Shape;936;p15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7" name="Google Shape;937;p15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8" name="Google Shape;938;p15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9" name="Google Shape;939;p15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940;p15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1" name="Google Shape;941;p15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2" name="Google Shape;942;p15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3" name="Google Shape;943;p15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4" name="Google Shape;944;p15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5" name="Google Shape;945;p15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6" name="Google Shape;946;p15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7" name="Google Shape;947;p15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AEED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ytone One"/>
              <a:buNone/>
              <a:defRPr sz="28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tamaran Medium"/>
              <a:buChar char="●"/>
              <a:defRPr sz="1800"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○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■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●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○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■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●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○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tamaran Medium"/>
              <a:buChar char="■"/>
              <a:defRPr>
                <a:solidFill>
                  <a:schemeClr val="dk1"/>
                </a:solidFill>
                <a:latin typeface="Catamaran Medium"/>
                <a:ea typeface="Catamaran Medium"/>
                <a:cs typeface="Catamaran Medium"/>
                <a:sym typeface="Catamaran Medium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6" r:id="rId5"/>
    <p:sldLayoutId id="2147483658" r:id="rId6"/>
    <p:sldLayoutId id="2147483659" r:id="rId7"/>
    <p:sldLayoutId id="2147483660" r:id="rId8"/>
    <p:sldLayoutId id="2147483661" r:id="rId9"/>
    <p:sldLayoutId id="2147483663" r:id="rId10"/>
    <p:sldLayoutId id="2147483670" r:id="rId11"/>
    <p:sldLayoutId id="2147483673" r:id="rId12"/>
    <p:sldLayoutId id="2147483682" r:id="rId13"/>
    <p:sldLayoutId id="2147483683" r:id="rId14"/>
    <p:sldLayoutId id="2147483684" r:id="rId15"/>
    <p:sldLayoutId id="214748368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f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EEDA"/>
        </a:solidFill>
        <a:effectLst/>
      </p:bgPr>
    </p:bg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p44"/>
          <p:cNvSpPr txBox="1">
            <a:spLocks noGrp="1"/>
          </p:cNvSpPr>
          <p:nvPr>
            <p:ph type="ctrTitle"/>
          </p:nvPr>
        </p:nvSpPr>
        <p:spPr>
          <a:xfrm>
            <a:off x="677250" y="508090"/>
            <a:ext cx="7789500" cy="17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6000" dirty="0"/>
              <a:t>Forest</a:t>
            </a:r>
            <a:r>
              <a:rPr lang="en" sz="6000" dirty="0"/>
              <a:t> </a:t>
            </a:r>
            <a:r>
              <a:rPr lang="en-001" sz="6000" dirty="0"/>
              <a:t>Fire</a:t>
            </a:r>
            <a:r>
              <a:rPr lang="en" sz="6000" dirty="0"/>
              <a:t> </a:t>
            </a:r>
            <a:r>
              <a:rPr lang="en-001" sz="6000" dirty="0"/>
              <a:t>Detection</a:t>
            </a:r>
            <a:endParaRPr sz="6000" dirty="0"/>
          </a:p>
        </p:txBody>
      </p:sp>
      <p:sp>
        <p:nvSpPr>
          <p:cNvPr id="1696" name="Google Shape;1696;p44"/>
          <p:cNvSpPr txBox="1">
            <a:spLocks noGrp="1"/>
          </p:cNvSpPr>
          <p:nvPr>
            <p:ph type="subTitle" idx="1"/>
          </p:nvPr>
        </p:nvSpPr>
        <p:spPr>
          <a:xfrm>
            <a:off x="2462958" y="2377796"/>
            <a:ext cx="400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001" sz="1800" dirty="0"/>
              <a:t>Deep Learning project</a:t>
            </a:r>
            <a:endParaRPr sz="1800" dirty="0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8697181-64A3-4B27-ADE9-521924197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093" y="59360"/>
            <a:ext cx="1908406" cy="5876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9835D1-8F3A-4A7F-8449-A622E4334F13}"/>
              </a:ext>
            </a:extLst>
          </p:cNvPr>
          <p:cNvSpPr txBox="1"/>
          <p:nvPr/>
        </p:nvSpPr>
        <p:spPr>
          <a:xfrm>
            <a:off x="1665515" y="4829145"/>
            <a:ext cx="2457450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001" sz="2000" b="1" dirty="0">
                <a:solidFill>
                  <a:schemeClr val="bg1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By: Amirah, Amal, Alanoud</a:t>
            </a:r>
            <a:endParaRPr lang="ar-SA" sz="2000" b="1" dirty="0">
              <a:solidFill>
                <a:schemeClr val="bg1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3" name="Google Shape;3293;p71"/>
          <p:cNvSpPr txBox="1">
            <a:spLocks noGrp="1"/>
          </p:cNvSpPr>
          <p:nvPr>
            <p:ph type="title"/>
          </p:nvPr>
        </p:nvSpPr>
        <p:spPr>
          <a:xfrm>
            <a:off x="592461" y="219768"/>
            <a:ext cx="77724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00" dirty="0"/>
              <a:t>Future Work</a:t>
            </a:r>
            <a:endParaRPr sz="3200" dirty="0"/>
          </a:p>
        </p:txBody>
      </p:sp>
      <p:sp>
        <p:nvSpPr>
          <p:cNvPr id="3294" name="Google Shape;3294;p71"/>
          <p:cNvSpPr/>
          <p:nvPr/>
        </p:nvSpPr>
        <p:spPr>
          <a:xfrm>
            <a:off x="4684700" y="2940987"/>
            <a:ext cx="3600300" cy="1462200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5" name="Google Shape;3295;p71"/>
          <p:cNvSpPr/>
          <p:nvPr/>
        </p:nvSpPr>
        <p:spPr>
          <a:xfrm>
            <a:off x="4684700" y="1402587"/>
            <a:ext cx="3600300" cy="14622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6" name="Google Shape;3296;p71"/>
          <p:cNvSpPr/>
          <p:nvPr/>
        </p:nvSpPr>
        <p:spPr>
          <a:xfrm>
            <a:off x="893750" y="2940187"/>
            <a:ext cx="3600300" cy="146220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7" name="Google Shape;3297;p71"/>
          <p:cNvSpPr/>
          <p:nvPr/>
        </p:nvSpPr>
        <p:spPr>
          <a:xfrm>
            <a:off x="893750" y="1401787"/>
            <a:ext cx="3600300" cy="14622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8" name="Google Shape;3298;p71"/>
          <p:cNvSpPr/>
          <p:nvPr/>
        </p:nvSpPr>
        <p:spPr>
          <a:xfrm>
            <a:off x="3678832" y="2088773"/>
            <a:ext cx="1707405" cy="1707405"/>
          </a:xfrm>
          <a:custGeom>
            <a:avLst/>
            <a:gdLst/>
            <a:ahLst/>
            <a:cxnLst/>
            <a:rect l="l" t="t" r="r" b="b"/>
            <a:pathLst>
              <a:path w="73754" h="73754" extrusionOk="0">
                <a:moveTo>
                  <a:pt x="36880" y="0"/>
                </a:moveTo>
                <a:cubicBezTo>
                  <a:pt x="36621" y="0"/>
                  <a:pt x="36362" y="6"/>
                  <a:pt x="36108" y="11"/>
                </a:cubicBezTo>
                <a:cubicBezTo>
                  <a:pt x="17253" y="397"/>
                  <a:pt x="1834" y="15011"/>
                  <a:pt x="154" y="33525"/>
                </a:cubicBezTo>
                <a:cubicBezTo>
                  <a:pt x="55" y="34627"/>
                  <a:pt x="0" y="35745"/>
                  <a:pt x="0" y="36874"/>
                </a:cubicBezTo>
                <a:cubicBezTo>
                  <a:pt x="0" y="38009"/>
                  <a:pt x="55" y="39122"/>
                  <a:pt x="154" y="40229"/>
                </a:cubicBezTo>
                <a:cubicBezTo>
                  <a:pt x="1834" y="58749"/>
                  <a:pt x="17253" y="73357"/>
                  <a:pt x="36108" y="73743"/>
                </a:cubicBezTo>
                <a:cubicBezTo>
                  <a:pt x="36362" y="73748"/>
                  <a:pt x="36621" y="73754"/>
                  <a:pt x="36880" y="73754"/>
                </a:cubicBezTo>
                <a:cubicBezTo>
                  <a:pt x="38312" y="73754"/>
                  <a:pt x="39744" y="73666"/>
                  <a:pt x="41165" y="73500"/>
                </a:cubicBezTo>
                <a:cubicBezTo>
                  <a:pt x="58391" y="71495"/>
                  <a:pt x="72030" y="57581"/>
                  <a:pt x="73600" y="40229"/>
                </a:cubicBezTo>
                <a:cubicBezTo>
                  <a:pt x="73699" y="39127"/>
                  <a:pt x="73754" y="38009"/>
                  <a:pt x="73754" y="36874"/>
                </a:cubicBezTo>
                <a:cubicBezTo>
                  <a:pt x="73754" y="35745"/>
                  <a:pt x="73699" y="34632"/>
                  <a:pt x="73600" y="33525"/>
                </a:cubicBezTo>
                <a:cubicBezTo>
                  <a:pt x="72024" y="16173"/>
                  <a:pt x="58391" y="2259"/>
                  <a:pt x="41165" y="254"/>
                </a:cubicBezTo>
                <a:cubicBezTo>
                  <a:pt x="39744" y="88"/>
                  <a:pt x="38312" y="0"/>
                  <a:pt x="36880" y="0"/>
                </a:cubicBezTo>
                <a:close/>
              </a:path>
            </a:pathLst>
          </a:custGeom>
          <a:solidFill>
            <a:schemeClr val="lt1"/>
          </a:solidFill>
          <a:ln w="1143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99" name="Google Shape;3299;p71"/>
          <p:cNvSpPr txBox="1"/>
          <p:nvPr/>
        </p:nvSpPr>
        <p:spPr>
          <a:xfrm>
            <a:off x="5554275" y="1895012"/>
            <a:ext cx="22872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</p:txBody>
      </p:sp>
      <p:sp>
        <p:nvSpPr>
          <p:cNvPr id="3300" name="Google Shape;3300;p71"/>
          <p:cNvSpPr txBox="1"/>
          <p:nvPr/>
        </p:nvSpPr>
        <p:spPr>
          <a:xfrm>
            <a:off x="1328125" y="1882162"/>
            <a:ext cx="22044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</p:txBody>
      </p:sp>
      <p:sp>
        <p:nvSpPr>
          <p:cNvPr id="3301" name="Google Shape;3301;p71"/>
          <p:cNvSpPr txBox="1"/>
          <p:nvPr/>
        </p:nvSpPr>
        <p:spPr>
          <a:xfrm>
            <a:off x="5646270" y="3416557"/>
            <a:ext cx="22044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</p:txBody>
      </p:sp>
      <p:sp>
        <p:nvSpPr>
          <p:cNvPr id="3302" name="Google Shape;3302;p71"/>
          <p:cNvSpPr txBox="1"/>
          <p:nvPr/>
        </p:nvSpPr>
        <p:spPr>
          <a:xfrm>
            <a:off x="1328125" y="3414637"/>
            <a:ext cx="2204400" cy="7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  <a:latin typeface="Catamaran Medium"/>
              <a:ea typeface="Catamaran Medium"/>
              <a:cs typeface="Catamaran Medium"/>
              <a:sym typeface="Catamaran Medium"/>
            </a:endParaRPr>
          </a:p>
        </p:txBody>
      </p:sp>
      <p:sp>
        <p:nvSpPr>
          <p:cNvPr id="3303" name="Google Shape;3303;p71"/>
          <p:cNvSpPr txBox="1"/>
          <p:nvPr/>
        </p:nvSpPr>
        <p:spPr>
          <a:xfrm>
            <a:off x="1096302" y="1755935"/>
            <a:ext cx="2817233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Load large dataset</a:t>
            </a:r>
            <a:endParaRPr sz="2000" dirty="0">
              <a:solidFill>
                <a:schemeClr val="lt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3304" name="Google Shape;3304;p71"/>
          <p:cNvSpPr txBox="1"/>
          <p:nvPr/>
        </p:nvSpPr>
        <p:spPr>
          <a:xfrm>
            <a:off x="4952933" y="1834376"/>
            <a:ext cx="2897737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Improve Demo </a:t>
            </a:r>
            <a:endParaRPr sz="2000" dirty="0">
              <a:solidFill>
                <a:schemeClr val="lt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3305" name="Google Shape;3305;p71"/>
          <p:cNvSpPr txBox="1"/>
          <p:nvPr/>
        </p:nvSpPr>
        <p:spPr>
          <a:xfrm>
            <a:off x="1330976" y="3259923"/>
            <a:ext cx="2204400" cy="3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Improve</a:t>
            </a:r>
            <a:r>
              <a:rPr lang="en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 model</a:t>
            </a:r>
            <a:endParaRPr sz="2000" dirty="0">
              <a:solidFill>
                <a:schemeClr val="lt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3306" name="Google Shape;3306;p71"/>
          <p:cNvSpPr txBox="1"/>
          <p:nvPr/>
        </p:nvSpPr>
        <p:spPr>
          <a:xfrm>
            <a:off x="5432291" y="3270848"/>
            <a:ext cx="2520194" cy="3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Paytone One"/>
                <a:ea typeface="Paytone One"/>
                <a:cs typeface="Paytone One"/>
                <a:sym typeface="Paytone One"/>
              </a:rPr>
              <a:t>Recognize smoke </a:t>
            </a:r>
            <a:endParaRPr sz="2000" dirty="0">
              <a:solidFill>
                <a:schemeClr val="lt1"/>
              </a:solidFill>
              <a:latin typeface="Paytone One"/>
              <a:ea typeface="Paytone One"/>
              <a:cs typeface="Paytone One"/>
              <a:sym typeface="Paytone One"/>
            </a:endParaRPr>
          </a:p>
        </p:txBody>
      </p:sp>
      <p:grpSp>
        <p:nvGrpSpPr>
          <p:cNvPr id="3307" name="Google Shape;3307;p71"/>
          <p:cNvGrpSpPr/>
          <p:nvPr/>
        </p:nvGrpSpPr>
        <p:grpSpPr>
          <a:xfrm flipH="1">
            <a:off x="3792985" y="1895003"/>
            <a:ext cx="1500816" cy="1739976"/>
            <a:chOff x="7045852" y="3594359"/>
            <a:chExt cx="1839461" cy="2132585"/>
          </a:xfrm>
        </p:grpSpPr>
        <p:sp>
          <p:nvSpPr>
            <p:cNvPr id="3308" name="Google Shape;3308;p71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9" name="Google Shape;3309;p71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0" name="Google Shape;3310;p71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1" name="Google Shape;3311;p71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2" name="Google Shape;3312;p71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236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3" name="Google Shape;3313;p71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4" name="Google Shape;3314;p71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2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5" name="Google Shape;3315;p71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0" y="88"/>
                  </a:cubicBezTo>
                  <a:cubicBezTo>
                    <a:pt x="281" y="204"/>
                    <a:pt x="223" y="310"/>
                    <a:pt x="155" y="407"/>
                  </a:cubicBezTo>
                  <a:cubicBezTo>
                    <a:pt x="126" y="456"/>
                    <a:pt x="88" y="504"/>
                    <a:pt x="59" y="552"/>
                  </a:cubicBezTo>
                  <a:cubicBezTo>
                    <a:pt x="20" y="591"/>
                    <a:pt x="1" y="649"/>
                    <a:pt x="1" y="698"/>
                  </a:cubicBezTo>
                  <a:cubicBezTo>
                    <a:pt x="1" y="727"/>
                    <a:pt x="10" y="746"/>
                    <a:pt x="39" y="7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6" name="Google Shape;3316;p71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7" name="Google Shape;3317;p71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lnTo>
                    <a:pt x="59" y="291"/>
                  </a:lnTo>
                  <a:cubicBezTo>
                    <a:pt x="39" y="349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8" name="Google Shape;3318;p71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9" name="Google Shape;3319;p71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0" name="Google Shape;3320;p71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1" name="Google Shape;3321;p71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2" name="Google Shape;3322;p71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1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3" name="Google Shape;3323;p71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4" name="Google Shape;3324;p71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20" y="726"/>
                    <a:pt x="39" y="72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5" name="Google Shape;3325;p71"/>
            <p:cNvSpPr/>
            <p:nvPr/>
          </p:nvSpPr>
          <p:spPr>
            <a:xfrm>
              <a:off x="8378822" y="5033524"/>
              <a:ext cx="80110" cy="132650"/>
            </a:xfrm>
            <a:custGeom>
              <a:avLst/>
              <a:gdLst/>
              <a:ahLst/>
              <a:cxnLst/>
              <a:rect l="l" t="t" r="r" b="b"/>
              <a:pathLst>
                <a:path w="369" h="611" extrusionOk="0">
                  <a:moveTo>
                    <a:pt x="49" y="610"/>
                  </a:moveTo>
                  <a:cubicBezTo>
                    <a:pt x="145" y="591"/>
                    <a:pt x="213" y="475"/>
                    <a:pt x="262" y="388"/>
                  </a:cubicBezTo>
                  <a:cubicBezTo>
                    <a:pt x="320" y="301"/>
                    <a:pt x="358" y="194"/>
                    <a:pt x="368" y="78"/>
                  </a:cubicBezTo>
                  <a:cubicBezTo>
                    <a:pt x="368" y="30"/>
                    <a:pt x="300" y="1"/>
                    <a:pt x="271" y="49"/>
                  </a:cubicBezTo>
                  <a:cubicBezTo>
                    <a:pt x="223" y="136"/>
                    <a:pt x="194" y="233"/>
                    <a:pt x="145" y="320"/>
                  </a:cubicBezTo>
                  <a:cubicBezTo>
                    <a:pt x="87" y="388"/>
                    <a:pt x="39" y="465"/>
                    <a:pt x="10" y="562"/>
                  </a:cubicBezTo>
                  <a:cubicBezTo>
                    <a:pt x="0" y="581"/>
                    <a:pt x="20" y="610"/>
                    <a:pt x="49" y="610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6" name="Google Shape;3326;p71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7" name="Google Shape;3327;p71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8" name="Google Shape;3328;p71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9" name="Google Shape;3329;p71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EDC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0" name="Google Shape;3330;p71"/>
            <p:cNvSpPr/>
            <p:nvPr/>
          </p:nvSpPr>
          <p:spPr>
            <a:xfrm>
              <a:off x="7067752" y="3594359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1" name="Google Shape;3331;p71"/>
            <p:cNvSpPr/>
            <p:nvPr/>
          </p:nvSpPr>
          <p:spPr>
            <a:xfrm>
              <a:off x="7349331" y="3968424"/>
              <a:ext cx="1254404" cy="1685150"/>
            </a:xfrm>
            <a:custGeom>
              <a:avLst/>
              <a:gdLst/>
              <a:ahLst/>
              <a:cxnLst/>
              <a:rect l="l" t="t" r="r" b="b"/>
              <a:pathLst>
                <a:path w="5778" h="7762" extrusionOk="0">
                  <a:moveTo>
                    <a:pt x="116" y="4723"/>
                  </a:moveTo>
                  <a:lnTo>
                    <a:pt x="116" y="4723"/>
                  </a:lnTo>
                  <a:cubicBezTo>
                    <a:pt x="203" y="4510"/>
                    <a:pt x="320" y="4316"/>
                    <a:pt x="465" y="4152"/>
                  </a:cubicBezTo>
                  <a:cubicBezTo>
                    <a:pt x="755" y="3803"/>
                    <a:pt x="1104" y="3571"/>
                    <a:pt x="1055" y="3078"/>
                  </a:cubicBezTo>
                  <a:cubicBezTo>
                    <a:pt x="1191" y="3349"/>
                    <a:pt x="1258" y="3484"/>
                    <a:pt x="1220" y="3784"/>
                  </a:cubicBezTo>
                  <a:cubicBezTo>
                    <a:pt x="1200" y="3900"/>
                    <a:pt x="1181" y="4007"/>
                    <a:pt x="1142" y="4123"/>
                  </a:cubicBezTo>
                  <a:cubicBezTo>
                    <a:pt x="1133" y="4171"/>
                    <a:pt x="1171" y="4229"/>
                    <a:pt x="1220" y="4229"/>
                  </a:cubicBezTo>
                  <a:cubicBezTo>
                    <a:pt x="1229" y="4249"/>
                    <a:pt x="1249" y="4249"/>
                    <a:pt x="1268" y="4249"/>
                  </a:cubicBezTo>
                  <a:cubicBezTo>
                    <a:pt x="1384" y="4239"/>
                    <a:pt x="1500" y="4200"/>
                    <a:pt x="1607" y="4142"/>
                  </a:cubicBezTo>
                  <a:cubicBezTo>
                    <a:pt x="1713" y="4074"/>
                    <a:pt x="1810" y="4007"/>
                    <a:pt x="1897" y="3929"/>
                  </a:cubicBezTo>
                  <a:cubicBezTo>
                    <a:pt x="2081" y="3755"/>
                    <a:pt x="2236" y="3552"/>
                    <a:pt x="2333" y="3319"/>
                  </a:cubicBezTo>
                  <a:cubicBezTo>
                    <a:pt x="2952" y="1819"/>
                    <a:pt x="2458" y="1374"/>
                    <a:pt x="2623" y="0"/>
                  </a:cubicBezTo>
                  <a:cubicBezTo>
                    <a:pt x="2749" y="1113"/>
                    <a:pt x="4462" y="910"/>
                    <a:pt x="4278" y="3600"/>
                  </a:cubicBezTo>
                  <a:cubicBezTo>
                    <a:pt x="4307" y="3755"/>
                    <a:pt x="4307" y="3920"/>
                    <a:pt x="4278" y="4074"/>
                  </a:cubicBezTo>
                  <a:cubicBezTo>
                    <a:pt x="4268" y="4152"/>
                    <a:pt x="4249" y="4220"/>
                    <a:pt x="4220" y="4297"/>
                  </a:cubicBezTo>
                  <a:cubicBezTo>
                    <a:pt x="4210" y="4336"/>
                    <a:pt x="4191" y="4365"/>
                    <a:pt x="4181" y="4403"/>
                  </a:cubicBezTo>
                  <a:cubicBezTo>
                    <a:pt x="4162" y="4423"/>
                    <a:pt x="4152" y="4452"/>
                    <a:pt x="4142" y="4471"/>
                  </a:cubicBezTo>
                  <a:cubicBezTo>
                    <a:pt x="4142" y="4490"/>
                    <a:pt x="4142" y="4520"/>
                    <a:pt x="4142" y="4539"/>
                  </a:cubicBezTo>
                  <a:cubicBezTo>
                    <a:pt x="4133" y="4587"/>
                    <a:pt x="4171" y="4616"/>
                    <a:pt x="4210" y="4616"/>
                  </a:cubicBezTo>
                  <a:cubicBezTo>
                    <a:pt x="4220" y="4616"/>
                    <a:pt x="4229" y="4616"/>
                    <a:pt x="4229" y="4616"/>
                  </a:cubicBezTo>
                  <a:lnTo>
                    <a:pt x="4229" y="4616"/>
                  </a:lnTo>
                  <a:lnTo>
                    <a:pt x="4229" y="4616"/>
                  </a:lnTo>
                  <a:cubicBezTo>
                    <a:pt x="4297" y="4568"/>
                    <a:pt x="4346" y="4510"/>
                    <a:pt x="4375" y="4432"/>
                  </a:cubicBezTo>
                  <a:cubicBezTo>
                    <a:pt x="4404" y="4374"/>
                    <a:pt x="4423" y="4297"/>
                    <a:pt x="4442" y="4229"/>
                  </a:cubicBezTo>
                  <a:cubicBezTo>
                    <a:pt x="4491" y="4161"/>
                    <a:pt x="4539" y="4094"/>
                    <a:pt x="4607" y="4036"/>
                  </a:cubicBezTo>
                  <a:cubicBezTo>
                    <a:pt x="4684" y="3958"/>
                    <a:pt x="4771" y="3881"/>
                    <a:pt x="4868" y="3823"/>
                  </a:cubicBezTo>
                  <a:lnTo>
                    <a:pt x="4878" y="3823"/>
                  </a:lnTo>
                  <a:cubicBezTo>
                    <a:pt x="4810" y="3939"/>
                    <a:pt x="4781" y="4074"/>
                    <a:pt x="4791" y="4210"/>
                  </a:cubicBezTo>
                  <a:cubicBezTo>
                    <a:pt x="4820" y="4355"/>
                    <a:pt x="4858" y="4500"/>
                    <a:pt x="4926" y="4636"/>
                  </a:cubicBezTo>
                  <a:cubicBezTo>
                    <a:pt x="4984" y="4752"/>
                    <a:pt x="5033" y="4878"/>
                    <a:pt x="5062" y="5013"/>
                  </a:cubicBezTo>
                  <a:cubicBezTo>
                    <a:pt x="5081" y="5139"/>
                    <a:pt x="5062" y="5265"/>
                    <a:pt x="5004" y="5371"/>
                  </a:cubicBezTo>
                  <a:cubicBezTo>
                    <a:pt x="4965" y="5439"/>
                    <a:pt x="5042" y="5536"/>
                    <a:pt x="5100" y="5487"/>
                  </a:cubicBezTo>
                  <a:cubicBezTo>
                    <a:pt x="5129" y="5468"/>
                    <a:pt x="5149" y="5449"/>
                    <a:pt x="5168" y="5420"/>
                  </a:cubicBezTo>
                  <a:cubicBezTo>
                    <a:pt x="5226" y="5371"/>
                    <a:pt x="5284" y="5303"/>
                    <a:pt x="5323" y="5236"/>
                  </a:cubicBezTo>
                  <a:cubicBezTo>
                    <a:pt x="5391" y="5139"/>
                    <a:pt x="5439" y="5032"/>
                    <a:pt x="5468" y="4926"/>
                  </a:cubicBezTo>
                  <a:cubicBezTo>
                    <a:pt x="5497" y="4820"/>
                    <a:pt x="5516" y="4703"/>
                    <a:pt x="5526" y="4587"/>
                  </a:cubicBezTo>
                  <a:lnTo>
                    <a:pt x="5526" y="4539"/>
                  </a:lnTo>
                  <a:cubicBezTo>
                    <a:pt x="5555" y="4636"/>
                    <a:pt x="5594" y="4732"/>
                    <a:pt x="5623" y="4839"/>
                  </a:cubicBezTo>
                  <a:cubicBezTo>
                    <a:pt x="5691" y="5042"/>
                    <a:pt x="5729" y="5265"/>
                    <a:pt x="5749" y="5478"/>
                  </a:cubicBezTo>
                  <a:cubicBezTo>
                    <a:pt x="5778" y="5894"/>
                    <a:pt x="5681" y="6300"/>
                    <a:pt x="5468" y="6649"/>
                  </a:cubicBezTo>
                  <a:cubicBezTo>
                    <a:pt x="5236" y="6968"/>
                    <a:pt x="4926" y="7220"/>
                    <a:pt x="4568" y="7374"/>
                  </a:cubicBezTo>
                  <a:cubicBezTo>
                    <a:pt x="4229" y="7558"/>
                    <a:pt x="3852" y="7674"/>
                    <a:pt x="3465" y="7723"/>
                  </a:cubicBezTo>
                  <a:cubicBezTo>
                    <a:pt x="3252" y="7752"/>
                    <a:pt x="3049" y="7761"/>
                    <a:pt x="2836" y="7752"/>
                  </a:cubicBezTo>
                  <a:cubicBezTo>
                    <a:pt x="2826" y="7723"/>
                    <a:pt x="2807" y="7703"/>
                    <a:pt x="2778" y="7703"/>
                  </a:cubicBezTo>
                  <a:cubicBezTo>
                    <a:pt x="2700" y="7713"/>
                    <a:pt x="2633" y="7723"/>
                    <a:pt x="2555" y="7723"/>
                  </a:cubicBezTo>
                  <a:lnTo>
                    <a:pt x="2468" y="7713"/>
                  </a:lnTo>
                  <a:cubicBezTo>
                    <a:pt x="2420" y="7703"/>
                    <a:pt x="2362" y="7694"/>
                    <a:pt x="2304" y="7694"/>
                  </a:cubicBezTo>
                  <a:cubicBezTo>
                    <a:pt x="2255" y="7694"/>
                    <a:pt x="2197" y="7684"/>
                    <a:pt x="2149" y="7684"/>
                  </a:cubicBezTo>
                  <a:lnTo>
                    <a:pt x="2129" y="7684"/>
                  </a:lnTo>
                  <a:lnTo>
                    <a:pt x="2081" y="7674"/>
                  </a:lnTo>
                  <a:cubicBezTo>
                    <a:pt x="1858" y="7616"/>
                    <a:pt x="1645" y="7529"/>
                    <a:pt x="1442" y="7423"/>
                  </a:cubicBezTo>
                  <a:cubicBezTo>
                    <a:pt x="1065" y="7229"/>
                    <a:pt x="726" y="6949"/>
                    <a:pt x="455" y="6620"/>
                  </a:cubicBezTo>
                  <a:cubicBezTo>
                    <a:pt x="184" y="6261"/>
                    <a:pt x="29" y="5836"/>
                    <a:pt x="10" y="5381"/>
                  </a:cubicBezTo>
                  <a:cubicBezTo>
                    <a:pt x="0" y="5158"/>
                    <a:pt x="39" y="4936"/>
                    <a:pt x="116" y="47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2" name="Google Shape;3332;p71"/>
            <p:cNvSpPr/>
            <p:nvPr/>
          </p:nvSpPr>
          <p:spPr>
            <a:xfrm>
              <a:off x="7584668" y="4298201"/>
              <a:ext cx="779606" cy="1233576"/>
            </a:xfrm>
            <a:custGeom>
              <a:avLst/>
              <a:gdLst/>
              <a:ahLst/>
              <a:cxnLst/>
              <a:rect l="l" t="t" r="r" b="b"/>
              <a:pathLst>
                <a:path w="3591" h="5682" extrusionOk="0">
                  <a:moveTo>
                    <a:pt x="78" y="3775"/>
                  </a:moveTo>
                  <a:lnTo>
                    <a:pt x="78" y="3775"/>
                  </a:lnTo>
                  <a:cubicBezTo>
                    <a:pt x="126" y="3649"/>
                    <a:pt x="203" y="3523"/>
                    <a:pt x="290" y="3426"/>
                  </a:cubicBezTo>
                  <a:cubicBezTo>
                    <a:pt x="474" y="3204"/>
                    <a:pt x="687" y="3059"/>
                    <a:pt x="658" y="2759"/>
                  </a:cubicBezTo>
                  <a:cubicBezTo>
                    <a:pt x="745" y="2884"/>
                    <a:pt x="784" y="3039"/>
                    <a:pt x="765" y="3194"/>
                  </a:cubicBezTo>
                  <a:cubicBezTo>
                    <a:pt x="755" y="3262"/>
                    <a:pt x="736" y="3330"/>
                    <a:pt x="716" y="3397"/>
                  </a:cubicBezTo>
                  <a:cubicBezTo>
                    <a:pt x="707" y="3436"/>
                    <a:pt x="726" y="3465"/>
                    <a:pt x="765" y="3465"/>
                  </a:cubicBezTo>
                  <a:cubicBezTo>
                    <a:pt x="765" y="3475"/>
                    <a:pt x="784" y="3484"/>
                    <a:pt x="794" y="3484"/>
                  </a:cubicBezTo>
                  <a:cubicBezTo>
                    <a:pt x="871" y="3475"/>
                    <a:pt x="939" y="3455"/>
                    <a:pt x="1007" y="3417"/>
                  </a:cubicBezTo>
                  <a:cubicBezTo>
                    <a:pt x="1065" y="3378"/>
                    <a:pt x="1123" y="3339"/>
                    <a:pt x="1181" y="3291"/>
                  </a:cubicBezTo>
                  <a:cubicBezTo>
                    <a:pt x="1297" y="3184"/>
                    <a:pt x="1384" y="3059"/>
                    <a:pt x="1452" y="2913"/>
                  </a:cubicBezTo>
                  <a:cubicBezTo>
                    <a:pt x="1839" y="1975"/>
                    <a:pt x="2410" y="1607"/>
                    <a:pt x="2100" y="0"/>
                  </a:cubicBezTo>
                  <a:cubicBezTo>
                    <a:pt x="3049" y="1210"/>
                    <a:pt x="2894" y="2091"/>
                    <a:pt x="2661" y="3388"/>
                  </a:cubicBezTo>
                  <a:cubicBezTo>
                    <a:pt x="2652" y="3436"/>
                    <a:pt x="2642" y="3475"/>
                    <a:pt x="2623" y="3523"/>
                  </a:cubicBezTo>
                  <a:cubicBezTo>
                    <a:pt x="2613" y="3542"/>
                    <a:pt x="2613" y="3571"/>
                    <a:pt x="2603" y="3591"/>
                  </a:cubicBezTo>
                  <a:cubicBezTo>
                    <a:pt x="2594" y="3610"/>
                    <a:pt x="2584" y="3620"/>
                    <a:pt x="2584" y="3630"/>
                  </a:cubicBezTo>
                  <a:cubicBezTo>
                    <a:pt x="2574" y="3649"/>
                    <a:pt x="2574" y="3659"/>
                    <a:pt x="2584" y="3678"/>
                  </a:cubicBezTo>
                  <a:cubicBezTo>
                    <a:pt x="2574" y="3707"/>
                    <a:pt x="2603" y="3726"/>
                    <a:pt x="2632" y="3717"/>
                  </a:cubicBezTo>
                  <a:cubicBezTo>
                    <a:pt x="2632" y="3726"/>
                    <a:pt x="2632" y="3726"/>
                    <a:pt x="2642" y="3717"/>
                  </a:cubicBezTo>
                  <a:lnTo>
                    <a:pt x="2642" y="3717"/>
                  </a:lnTo>
                  <a:lnTo>
                    <a:pt x="2642" y="3717"/>
                  </a:lnTo>
                  <a:cubicBezTo>
                    <a:pt x="2681" y="3697"/>
                    <a:pt x="2710" y="3659"/>
                    <a:pt x="2720" y="3610"/>
                  </a:cubicBezTo>
                  <a:cubicBezTo>
                    <a:pt x="2739" y="3571"/>
                    <a:pt x="2758" y="3523"/>
                    <a:pt x="2768" y="3484"/>
                  </a:cubicBezTo>
                  <a:cubicBezTo>
                    <a:pt x="2836" y="3378"/>
                    <a:pt x="2932" y="3291"/>
                    <a:pt x="3029" y="3233"/>
                  </a:cubicBezTo>
                  <a:lnTo>
                    <a:pt x="3029" y="3233"/>
                  </a:lnTo>
                  <a:cubicBezTo>
                    <a:pt x="2991" y="3301"/>
                    <a:pt x="2971" y="3388"/>
                    <a:pt x="2981" y="3475"/>
                  </a:cubicBezTo>
                  <a:cubicBezTo>
                    <a:pt x="3000" y="3562"/>
                    <a:pt x="3029" y="3649"/>
                    <a:pt x="3068" y="3736"/>
                  </a:cubicBezTo>
                  <a:cubicBezTo>
                    <a:pt x="3107" y="3813"/>
                    <a:pt x="3136" y="3891"/>
                    <a:pt x="3155" y="3978"/>
                  </a:cubicBezTo>
                  <a:cubicBezTo>
                    <a:pt x="3165" y="4055"/>
                    <a:pt x="3155" y="4133"/>
                    <a:pt x="3116" y="4210"/>
                  </a:cubicBezTo>
                  <a:cubicBezTo>
                    <a:pt x="3087" y="4249"/>
                    <a:pt x="3136" y="4307"/>
                    <a:pt x="3174" y="4278"/>
                  </a:cubicBezTo>
                  <a:cubicBezTo>
                    <a:pt x="3194" y="4259"/>
                    <a:pt x="3203" y="4249"/>
                    <a:pt x="3213" y="4239"/>
                  </a:cubicBezTo>
                  <a:cubicBezTo>
                    <a:pt x="3252" y="4201"/>
                    <a:pt x="3291" y="4162"/>
                    <a:pt x="3310" y="4113"/>
                  </a:cubicBezTo>
                  <a:cubicBezTo>
                    <a:pt x="3349" y="4055"/>
                    <a:pt x="3387" y="3988"/>
                    <a:pt x="3407" y="3920"/>
                  </a:cubicBezTo>
                  <a:cubicBezTo>
                    <a:pt x="3426" y="3852"/>
                    <a:pt x="3436" y="3784"/>
                    <a:pt x="3436" y="3707"/>
                  </a:cubicBezTo>
                  <a:lnTo>
                    <a:pt x="3436" y="3678"/>
                  </a:lnTo>
                  <a:cubicBezTo>
                    <a:pt x="3465" y="3746"/>
                    <a:pt x="3484" y="3804"/>
                    <a:pt x="3503" y="3862"/>
                  </a:cubicBezTo>
                  <a:cubicBezTo>
                    <a:pt x="3542" y="3997"/>
                    <a:pt x="3562" y="4133"/>
                    <a:pt x="3571" y="4268"/>
                  </a:cubicBezTo>
                  <a:cubicBezTo>
                    <a:pt x="3591" y="4520"/>
                    <a:pt x="3532" y="4772"/>
                    <a:pt x="3397" y="4994"/>
                  </a:cubicBezTo>
                  <a:cubicBezTo>
                    <a:pt x="3252" y="5188"/>
                    <a:pt x="3068" y="5342"/>
                    <a:pt x="2845" y="5449"/>
                  </a:cubicBezTo>
                  <a:cubicBezTo>
                    <a:pt x="2623" y="5555"/>
                    <a:pt x="2391" y="5623"/>
                    <a:pt x="2158" y="5662"/>
                  </a:cubicBezTo>
                  <a:cubicBezTo>
                    <a:pt x="2023" y="5672"/>
                    <a:pt x="1887" y="5681"/>
                    <a:pt x="1761" y="5672"/>
                  </a:cubicBezTo>
                  <a:cubicBezTo>
                    <a:pt x="1752" y="5662"/>
                    <a:pt x="1742" y="5652"/>
                    <a:pt x="1723" y="5652"/>
                  </a:cubicBezTo>
                  <a:cubicBezTo>
                    <a:pt x="1684" y="5652"/>
                    <a:pt x="1636" y="5662"/>
                    <a:pt x="1587" y="5662"/>
                  </a:cubicBezTo>
                  <a:lnTo>
                    <a:pt x="1539" y="5652"/>
                  </a:lnTo>
                  <a:cubicBezTo>
                    <a:pt x="1500" y="5652"/>
                    <a:pt x="1471" y="5642"/>
                    <a:pt x="1432" y="5642"/>
                  </a:cubicBezTo>
                  <a:lnTo>
                    <a:pt x="1326" y="5642"/>
                  </a:lnTo>
                  <a:lnTo>
                    <a:pt x="1326" y="5642"/>
                  </a:lnTo>
                  <a:lnTo>
                    <a:pt x="1297" y="5633"/>
                  </a:lnTo>
                  <a:cubicBezTo>
                    <a:pt x="1152" y="5594"/>
                    <a:pt x="1016" y="5546"/>
                    <a:pt x="890" y="5478"/>
                  </a:cubicBezTo>
                  <a:cubicBezTo>
                    <a:pt x="658" y="5352"/>
                    <a:pt x="455" y="5188"/>
                    <a:pt x="290" y="4975"/>
                  </a:cubicBezTo>
                  <a:cubicBezTo>
                    <a:pt x="116" y="4752"/>
                    <a:pt x="20" y="4491"/>
                    <a:pt x="10" y="4210"/>
                  </a:cubicBezTo>
                  <a:cubicBezTo>
                    <a:pt x="0" y="4065"/>
                    <a:pt x="20" y="3910"/>
                    <a:pt x="78" y="377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3" name="Google Shape;3333;p71"/>
            <p:cNvSpPr/>
            <p:nvPr/>
          </p:nvSpPr>
          <p:spPr>
            <a:xfrm>
              <a:off x="7319805" y="4718293"/>
              <a:ext cx="63393" cy="265082"/>
            </a:xfrm>
            <a:custGeom>
              <a:avLst/>
              <a:gdLst/>
              <a:ahLst/>
              <a:cxnLst/>
              <a:rect l="l" t="t" r="r" b="b"/>
              <a:pathLst>
                <a:path w="292" h="1221" extrusionOk="0">
                  <a:moveTo>
                    <a:pt x="233" y="1201"/>
                  </a:moveTo>
                  <a:cubicBezTo>
                    <a:pt x="252" y="1220"/>
                    <a:pt x="291" y="1201"/>
                    <a:pt x="291" y="1162"/>
                  </a:cubicBezTo>
                  <a:cubicBezTo>
                    <a:pt x="243" y="988"/>
                    <a:pt x="175" y="814"/>
                    <a:pt x="136" y="630"/>
                  </a:cubicBezTo>
                  <a:cubicBezTo>
                    <a:pt x="98" y="446"/>
                    <a:pt x="88" y="253"/>
                    <a:pt x="98" y="59"/>
                  </a:cubicBezTo>
                  <a:cubicBezTo>
                    <a:pt x="98" y="1"/>
                    <a:pt x="20" y="1"/>
                    <a:pt x="20" y="59"/>
                  </a:cubicBezTo>
                  <a:cubicBezTo>
                    <a:pt x="1" y="262"/>
                    <a:pt x="1" y="466"/>
                    <a:pt x="39" y="659"/>
                  </a:cubicBezTo>
                  <a:cubicBezTo>
                    <a:pt x="59" y="853"/>
                    <a:pt x="127" y="1036"/>
                    <a:pt x="233" y="1201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4" name="Google Shape;3334;p71"/>
            <p:cNvSpPr/>
            <p:nvPr/>
          </p:nvSpPr>
          <p:spPr>
            <a:xfrm>
              <a:off x="7292451" y="4985327"/>
              <a:ext cx="122227" cy="247931"/>
            </a:xfrm>
            <a:custGeom>
              <a:avLst/>
              <a:gdLst/>
              <a:ahLst/>
              <a:cxnLst/>
              <a:rect l="l" t="t" r="r" b="b"/>
              <a:pathLst>
                <a:path w="563" h="1142" extrusionOk="0">
                  <a:moveTo>
                    <a:pt x="185" y="658"/>
                  </a:moveTo>
                  <a:cubicBezTo>
                    <a:pt x="253" y="842"/>
                    <a:pt x="359" y="1007"/>
                    <a:pt x="504" y="1132"/>
                  </a:cubicBezTo>
                  <a:cubicBezTo>
                    <a:pt x="533" y="1142"/>
                    <a:pt x="562" y="1113"/>
                    <a:pt x="553" y="1084"/>
                  </a:cubicBezTo>
                  <a:cubicBezTo>
                    <a:pt x="524" y="1007"/>
                    <a:pt x="485" y="929"/>
                    <a:pt x="436" y="861"/>
                  </a:cubicBezTo>
                  <a:cubicBezTo>
                    <a:pt x="388" y="774"/>
                    <a:pt x="340" y="697"/>
                    <a:pt x="301" y="610"/>
                  </a:cubicBezTo>
                  <a:cubicBezTo>
                    <a:pt x="214" y="436"/>
                    <a:pt x="146" y="252"/>
                    <a:pt x="107" y="68"/>
                  </a:cubicBezTo>
                  <a:cubicBezTo>
                    <a:pt x="88" y="0"/>
                    <a:pt x="1" y="29"/>
                    <a:pt x="20" y="97"/>
                  </a:cubicBezTo>
                  <a:cubicBezTo>
                    <a:pt x="49" y="290"/>
                    <a:pt x="107" y="484"/>
                    <a:pt x="185" y="6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5" name="Google Shape;3335;p71"/>
            <p:cNvSpPr/>
            <p:nvPr/>
          </p:nvSpPr>
          <p:spPr>
            <a:xfrm>
              <a:off x="7326101" y="5205902"/>
              <a:ext cx="168252" cy="214497"/>
            </a:xfrm>
            <a:custGeom>
              <a:avLst/>
              <a:gdLst/>
              <a:ahLst/>
              <a:cxnLst/>
              <a:rect l="l" t="t" r="r" b="b"/>
              <a:pathLst>
                <a:path w="775" h="988" extrusionOk="0">
                  <a:moveTo>
                    <a:pt x="98" y="58"/>
                  </a:moveTo>
                  <a:cubicBezTo>
                    <a:pt x="88" y="0"/>
                    <a:pt x="1" y="29"/>
                    <a:pt x="20" y="87"/>
                  </a:cubicBezTo>
                  <a:cubicBezTo>
                    <a:pt x="78" y="271"/>
                    <a:pt x="165" y="455"/>
                    <a:pt x="281" y="610"/>
                  </a:cubicBezTo>
                  <a:cubicBezTo>
                    <a:pt x="388" y="774"/>
                    <a:pt x="543" y="900"/>
                    <a:pt x="717" y="978"/>
                  </a:cubicBezTo>
                  <a:cubicBezTo>
                    <a:pt x="746" y="987"/>
                    <a:pt x="775" y="939"/>
                    <a:pt x="746" y="910"/>
                  </a:cubicBezTo>
                  <a:cubicBezTo>
                    <a:pt x="620" y="794"/>
                    <a:pt x="485" y="678"/>
                    <a:pt x="369" y="542"/>
                  </a:cubicBezTo>
                  <a:cubicBezTo>
                    <a:pt x="252" y="397"/>
                    <a:pt x="156" y="232"/>
                    <a:pt x="98" y="5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6" name="Google Shape;3336;p71"/>
            <p:cNvSpPr/>
            <p:nvPr/>
          </p:nvSpPr>
          <p:spPr>
            <a:xfrm>
              <a:off x="7466999" y="5445365"/>
              <a:ext cx="100951" cy="71644"/>
            </a:xfrm>
            <a:custGeom>
              <a:avLst/>
              <a:gdLst/>
              <a:ahLst/>
              <a:cxnLst/>
              <a:rect l="l" t="t" r="r" b="b"/>
              <a:pathLst>
                <a:path w="465" h="330" extrusionOk="0">
                  <a:moveTo>
                    <a:pt x="58" y="146"/>
                  </a:moveTo>
                  <a:lnTo>
                    <a:pt x="252" y="262"/>
                  </a:lnTo>
                  <a:cubicBezTo>
                    <a:pt x="300" y="291"/>
                    <a:pt x="368" y="320"/>
                    <a:pt x="426" y="329"/>
                  </a:cubicBezTo>
                  <a:cubicBezTo>
                    <a:pt x="455" y="329"/>
                    <a:pt x="465" y="300"/>
                    <a:pt x="455" y="281"/>
                  </a:cubicBezTo>
                  <a:cubicBezTo>
                    <a:pt x="416" y="233"/>
                    <a:pt x="368" y="184"/>
                    <a:pt x="310" y="155"/>
                  </a:cubicBezTo>
                  <a:lnTo>
                    <a:pt x="116" y="39"/>
                  </a:lnTo>
                  <a:cubicBezTo>
                    <a:pt x="49" y="0"/>
                    <a:pt x="0" y="107"/>
                    <a:pt x="58" y="1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7" name="Google Shape;3337;p71"/>
            <p:cNvSpPr/>
            <p:nvPr/>
          </p:nvSpPr>
          <p:spPr>
            <a:xfrm>
              <a:off x="8378822" y="5035695"/>
              <a:ext cx="80110" cy="130479"/>
            </a:xfrm>
            <a:custGeom>
              <a:avLst/>
              <a:gdLst/>
              <a:ahLst/>
              <a:cxnLst/>
              <a:rect l="l" t="t" r="r" b="b"/>
              <a:pathLst>
                <a:path w="369" h="601" extrusionOk="0">
                  <a:moveTo>
                    <a:pt x="49" y="600"/>
                  </a:moveTo>
                  <a:cubicBezTo>
                    <a:pt x="145" y="581"/>
                    <a:pt x="213" y="465"/>
                    <a:pt x="262" y="378"/>
                  </a:cubicBezTo>
                  <a:cubicBezTo>
                    <a:pt x="320" y="291"/>
                    <a:pt x="358" y="184"/>
                    <a:pt x="368" y="68"/>
                  </a:cubicBezTo>
                  <a:cubicBezTo>
                    <a:pt x="368" y="20"/>
                    <a:pt x="300" y="0"/>
                    <a:pt x="271" y="39"/>
                  </a:cubicBezTo>
                  <a:cubicBezTo>
                    <a:pt x="223" y="126"/>
                    <a:pt x="194" y="223"/>
                    <a:pt x="145" y="310"/>
                  </a:cubicBezTo>
                  <a:cubicBezTo>
                    <a:pt x="87" y="378"/>
                    <a:pt x="39" y="455"/>
                    <a:pt x="10" y="552"/>
                  </a:cubicBezTo>
                  <a:cubicBezTo>
                    <a:pt x="0" y="571"/>
                    <a:pt x="20" y="600"/>
                    <a:pt x="49" y="60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8" name="Google Shape;3338;p71"/>
            <p:cNvSpPr/>
            <p:nvPr/>
          </p:nvSpPr>
          <p:spPr>
            <a:xfrm>
              <a:off x="8319987" y="5140772"/>
              <a:ext cx="149365" cy="157616"/>
            </a:xfrm>
            <a:custGeom>
              <a:avLst/>
              <a:gdLst/>
              <a:ahLst/>
              <a:cxnLst/>
              <a:rect l="l" t="t" r="r" b="b"/>
              <a:pathLst>
                <a:path w="688" h="726" extrusionOk="0">
                  <a:moveTo>
                    <a:pt x="39" y="726"/>
                  </a:moveTo>
                  <a:cubicBezTo>
                    <a:pt x="107" y="726"/>
                    <a:pt x="165" y="668"/>
                    <a:pt x="204" y="629"/>
                  </a:cubicBezTo>
                  <a:cubicBezTo>
                    <a:pt x="252" y="581"/>
                    <a:pt x="310" y="532"/>
                    <a:pt x="358" y="484"/>
                  </a:cubicBezTo>
                  <a:cubicBezTo>
                    <a:pt x="455" y="378"/>
                    <a:pt x="552" y="271"/>
                    <a:pt x="639" y="155"/>
                  </a:cubicBezTo>
                  <a:cubicBezTo>
                    <a:pt x="687" y="87"/>
                    <a:pt x="610" y="0"/>
                    <a:pt x="552" y="58"/>
                  </a:cubicBezTo>
                  <a:cubicBezTo>
                    <a:pt x="465" y="165"/>
                    <a:pt x="358" y="271"/>
                    <a:pt x="262" y="368"/>
                  </a:cubicBezTo>
                  <a:cubicBezTo>
                    <a:pt x="213" y="416"/>
                    <a:pt x="165" y="465"/>
                    <a:pt x="126" y="513"/>
                  </a:cubicBezTo>
                  <a:cubicBezTo>
                    <a:pt x="68" y="552"/>
                    <a:pt x="29" y="610"/>
                    <a:pt x="0" y="678"/>
                  </a:cubicBezTo>
                  <a:cubicBezTo>
                    <a:pt x="0" y="697"/>
                    <a:pt x="10" y="726"/>
                    <a:pt x="39" y="7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9" name="Google Shape;3339;p71"/>
            <p:cNvSpPr/>
            <p:nvPr/>
          </p:nvSpPr>
          <p:spPr>
            <a:xfrm>
              <a:off x="8214911" y="5283625"/>
              <a:ext cx="250316" cy="183017"/>
            </a:xfrm>
            <a:custGeom>
              <a:avLst/>
              <a:gdLst/>
              <a:ahLst/>
              <a:cxnLst/>
              <a:rect l="l" t="t" r="r" b="b"/>
              <a:pathLst>
                <a:path w="1153" h="843" extrusionOk="0">
                  <a:moveTo>
                    <a:pt x="49" y="842"/>
                  </a:moveTo>
                  <a:cubicBezTo>
                    <a:pt x="146" y="842"/>
                    <a:pt x="252" y="813"/>
                    <a:pt x="339" y="755"/>
                  </a:cubicBezTo>
                  <a:cubicBezTo>
                    <a:pt x="426" y="716"/>
                    <a:pt x="513" y="668"/>
                    <a:pt x="600" y="610"/>
                  </a:cubicBezTo>
                  <a:cubicBezTo>
                    <a:pt x="775" y="484"/>
                    <a:pt x="939" y="349"/>
                    <a:pt x="1084" y="194"/>
                  </a:cubicBezTo>
                  <a:cubicBezTo>
                    <a:pt x="1152" y="116"/>
                    <a:pt x="1046" y="0"/>
                    <a:pt x="978" y="68"/>
                  </a:cubicBezTo>
                  <a:cubicBezTo>
                    <a:pt x="833" y="213"/>
                    <a:pt x="688" y="349"/>
                    <a:pt x="513" y="455"/>
                  </a:cubicBezTo>
                  <a:cubicBezTo>
                    <a:pt x="436" y="513"/>
                    <a:pt x="349" y="562"/>
                    <a:pt x="262" y="610"/>
                  </a:cubicBezTo>
                  <a:cubicBezTo>
                    <a:pt x="184" y="658"/>
                    <a:pt x="97" y="707"/>
                    <a:pt x="20" y="765"/>
                  </a:cubicBezTo>
                  <a:cubicBezTo>
                    <a:pt x="0" y="794"/>
                    <a:pt x="10" y="842"/>
                    <a:pt x="49" y="84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0" name="Google Shape;3340;p71"/>
            <p:cNvSpPr/>
            <p:nvPr/>
          </p:nvSpPr>
          <p:spPr>
            <a:xfrm>
              <a:off x="8168668" y="5462082"/>
              <a:ext cx="210370" cy="111591"/>
            </a:xfrm>
            <a:custGeom>
              <a:avLst/>
              <a:gdLst/>
              <a:ahLst/>
              <a:cxnLst/>
              <a:rect l="l" t="t" r="r" b="b"/>
              <a:pathLst>
                <a:path w="969" h="514" extrusionOk="0">
                  <a:moveTo>
                    <a:pt x="833" y="30"/>
                  </a:moveTo>
                  <a:cubicBezTo>
                    <a:pt x="717" y="127"/>
                    <a:pt x="591" y="194"/>
                    <a:pt x="455" y="252"/>
                  </a:cubicBezTo>
                  <a:cubicBezTo>
                    <a:pt x="388" y="281"/>
                    <a:pt x="310" y="301"/>
                    <a:pt x="242" y="320"/>
                  </a:cubicBezTo>
                  <a:cubicBezTo>
                    <a:pt x="175" y="330"/>
                    <a:pt x="107" y="359"/>
                    <a:pt x="39" y="388"/>
                  </a:cubicBezTo>
                  <a:cubicBezTo>
                    <a:pt x="1" y="407"/>
                    <a:pt x="20" y="465"/>
                    <a:pt x="49" y="485"/>
                  </a:cubicBezTo>
                  <a:cubicBezTo>
                    <a:pt x="204" y="514"/>
                    <a:pt x="368" y="494"/>
                    <a:pt x="504" y="427"/>
                  </a:cubicBezTo>
                  <a:cubicBezTo>
                    <a:pt x="659" y="369"/>
                    <a:pt x="794" y="291"/>
                    <a:pt x="920" y="185"/>
                  </a:cubicBezTo>
                  <a:cubicBezTo>
                    <a:pt x="949" y="156"/>
                    <a:pt x="968" y="107"/>
                    <a:pt x="949" y="69"/>
                  </a:cubicBezTo>
                  <a:cubicBezTo>
                    <a:pt x="930" y="20"/>
                    <a:pt x="872" y="1"/>
                    <a:pt x="833" y="3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1" name="Google Shape;3341;p71"/>
            <p:cNvSpPr/>
            <p:nvPr/>
          </p:nvSpPr>
          <p:spPr>
            <a:xfrm>
              <a:off x="7809367" y="4613433"/>
              <a:ext cx="36039" cy="98782"/>
            </a:xfrm>
            <a:custGeom>
              <a:avLst/>
              <a:gdLst/>
              <a:ahLst/>
              <a:cxnLst/>
              <a:rect l="l" t="t" r="r" b="b"/>
              <a:pathLst>
                <a:path w="166" h="455" extrusionOk="0">
                  <a:moveTo>
                    <a:pt x="78" y="436"/>
                  </a:moveTo>
                  <a:cubicBezTo>
                    <a:pt x="117" y="387"/>
                    <a:pt x="136" y="329"/>
                    <a:pt x="136" y="271"/>
                  </a:cubicBezTo>
                  <a:cubicBezTo>
                    <a:pt x="146" y="213"/>
                    <a:pt x="156" y="145"/>
                    <a:pt x="156" y="78"/>
                  </a:cubicBezTo>
                  <a:cubicBezTo>
                    <a:pt x="165" y="10"/>
                    <a:pt x="68" y="0"/>
                    <a:pt x="59" y="58"/>
                  </a:cubicBezTo>
                  <a:cubicBezTo>
                    <a:pt x="39" y="126"/>
                    <a:pt x="30" y="194"/>
                    <a:pt x="20" y="261"/>
                  </a:cubicBezTo>
                  <a:cubicBezTo>
                    <a:pt x="1" y="319"/>
                    <a:pt x="1" y="378"/>
                    <a:pt x="30" y="436"/>
                  </a:cubicBezTo>
                  <a:cubicBezTo>
                    <a:pt x="39" y="445"/>
                    <a:pt x="68" y="455"/>
                    <a:pt x="78" y="43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2" name="Google Shape;3342;p71"/>
            <p:cNvSpPr/>
            <p:nvPr/>
          </p:nvSpPr>
          <p:spPr>
            <a:xfrm>
              <a:off x="7767467" y="4659675"/>
              <a:ext cx="31697" cy="145024"/>
            </a:xfrm>
            <a:custGeom>
              <a:avLst/>
              <a:gdLst/>
              <a:ahLst/>
              <a:cxnLst/>
              <a:rect l="l" t="t" r="r" b="b"/>
              <a:pathLst>
                <a:path w="146" h="668" extrusionOk="0">
                  <a:moveTo>
                    <a:pt x="97" y="648"/>
                  </a:moveTo>
                  <a:cubicBezTo>
                    <a:pt x="126" y="561"/>
                    <a:pt x="145" y="465"/>
                    <a:pt x="126" y="368"/>
                  </a:cubicBezTo>
                  <a:lnTo>
                    <a:pt x="126" y="68"/>
                  </a:lnTo>
                  <a:cubicBezTo>
                    <a:pt x="126" y="0"/>
                    <a:pt x="39" y="0"/>
                    <a:pt x="39" y="68"/>
                  </a:cubicBezTo>
                  <a:cubicBezTo>
                    <a:pt x="39" y="165"/>
                    <a:pt x="29" y="271"/>
                    <a:pt x="19" y="368"/>
                  </a:cubicBezTo>
                  <a:cubicBezTo>
                    <a:pt x="0" y="465"/>
                    <a:pt x="10" y="561"/>
                    <a:pt x="39" y="648"/>
                  </a:cubicBezTo>
                  <a:cubicBezTo>
                    <a:pt x="58" y="668"/>
                    <a:pt x="87" y="668"/>
                    <a:pt x="97" y="64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3" name="Google Shape;3343;p71"/>
            <p:cNvSpPr/>
            <p:nvPr/>
          </p:nvSpPr>
          <p:spPr>
            <a:xfrm>
              <a:off x="7710586" y="4731102"/>
              <a:ext cx="33868" cy="159787"/>
            </a:xfrm>
            <a:custGeom>
              <a:avLst/>
              <a:gdLst/>
              <a:ahLst/>
              <a:cxnLst/>
              <a:rect l="l" t="t" r="r" b="b"/>
              <a:pathLst>
                <a:path w="156" h="736" extrusionOk="0">
                  <a:moveTo>
                    <a:pt x="107" y="716"/>
                  </a:moveTo>
                  <a:cubicBezTo>
                    <a:pt x="136" y="619"/>
                    <a:pt x="136" y="523"/>
                    <a:pt x="117" y="426"/>
                  </a:cubicBezTo>
                  <a:cubicBezTo>
                    <a:pt x="117" y="319"/>
                    <a:pt x="127" y="203"/>
                    <a:pt x="146" y="97"/>
                  </a:cubicBezTo>
                  <a:cubicBezTo>
                    <a:pt x="156" y="29"/>
                    <a:pt x="69" y="0"/>
                    <a:pt x="49" y="68"/>
                  </a:cubicBezTo>
                  <a:cubicBezTo>
                    <a:pt x="30" y="184"/>
                    <a:pt x="10" y="300"/>
                    <a:pt x="10" y="416"/>
                  </a:cubicBezTo>
                  <a:cubicBezTo>
                    <a:pt x="10" y="503"/>
                    <a:pt x="1" y="658"/>
                    <a:pt x="59" y="726"/>
                  </a:cubicBezTo>
                  <a:cubicBezTo>
                    <a:pt x="78" y="736"/>
                    <a:pt x="98" y="736"/>
                    <a:pt x="107" y="71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4" name="Google Shape;3344;p71"/>
            <p:cNvSpPr/>
            <p:nvPr/>
          </p:nvSpPr>
          <p:spPr>
            <a:xfrm>
              <a:off x="7666515" y="4835962"/>
              <a:ext cx="37993" cy="138946"/>
            </a:xfrm>
            <a:custGeom>
              <a:avLst/>
              <a:gdLst/>
              <a:ahLst/>
              <a:cxnLst/>
              <a:rect l="l" t="t" r="r" b="b"/>
              <a:pathLst>
                <a:path w="175" h="640" extrusionOk="0">
                  <a:moveTo>
                    <a:pt x="117" y="620"/>
                  </a:moveTo>
                  <a:cubicBezTo>
                    <a:pt x="136" y="640"/>
                    <a:pt x="175" y="620"/>
                    <a:pt x="165" y="591"/>
                  </a:cubicBezTo>
                  <a:cubicBezTo>
                    <a:pt x="165" y="504"/>
                    <a:pt x="146" y="427"/>
                    <a:pt x="126" y="340"/>
                  </a:cubicBezTo>
                  <a:cubicBezTo>
                    <a:pt x="107" y="253"/>
                    <a:pt x="97" y="165"/>
                    <a:pt x="107" y="69"/>
                  </a:cubicBezTo>
                  <a:cubicBezTo>
                    <a:pt x="107" y="1"/>
                    <a:pt x="1" y="1"/>
                    <a:pt x="1" y="69"/>
                  </a:cubicBezTo>
                  <a:cubicBezTo>
                    <a:pt x="1" y="165"/>
                    <a:pt x="10" y="262"/>
                    <a:pt x="20" y="359"/>
                  </a:cubicBezTo>
                  <a:cubicBezTo>
                    <a:pt x="30" y="456"/>
                    <a:pt x="59" y="543"/>
                    <a:pt x="117" y="620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5" name="Google Shape;3345;p71"/>
            <p:cNvSpPr/>
            <p:nvPr/>
          </p:nvSpPr>
          <p:spPr>
            <a:xfrm>
              <a:off x="8122426" y="4527243"/>
              <a:ext cx="59051" cy="107249"/>
            </a:xfrm>
            <a:custGeom>
              <a:avLst/>
              <a:gdLst/>
              <a:ahLst/>
              <a:cxnLst/>
              <a:rect l="l" t="t" r="r" b="b"/>
              <a:pathLst>
                <a:path w="272" h="494" extrusionOk="0">
                  <a:moveTo>
                    <a:pt x="78" y="484"/>
                  </a:moveTo>
                  <a:cubicBezTo>
                    <a:pt x="146" y="475"/>
                    <a:pt x="155" y="397"/>
                    <a:pt x="175" y="339"/>
                  </a:cubicBezTo>
                  <a:cubicBezTo>
                    <a:pt x="194" y="262"/>
                    <a:pt x="223" y="194"/>
                    <a:pt x="243" y="116"/>
                  </a:cubicBezTo>
                  <a:cubicBezTo>
                    <a:pt x="272" y="39"/>
                    <a:pt x="155" y="0"/>
                    <a:pt x="136" y="87"/>
                  </a:cubicBezTo>
                  <a:cubicBezTo>
                    <a:pt x="117" y="155"/>
                    <a:pt x="88" y="223"/>
                    <a:pt x="59" y="291"/>
                  </a:cubicBezTo>
                  <a:cubicBezTo>
                    <a:pt x="39" y="358"/>
                    <a:pt x="1" y="416"/>
                    <a:pt x="39" y="465"/>
                  </a:cubicBezTo>
                  <a:cubicBezTo>
                    <a:pt x="49" y="484"/>
                    <a:pt x="68" y="494"/>
                    <a:pt x="78" y="484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6" name="Google Shape;3346;p71"/>
            <p:cNvSpPr/>
            <p:nvPr/>
          </p:nvSpPr>
          <p:spPr>
            <a:xfrm>
              <a:off x="8137189" y="4646866"/>
              <a:ext cx="71643" cy="107466"/>
            </a:xfrm>
            <a:custGeom>
              <a:avLst/>
              <a:gdLst/>
              <a:ahLst/>
              <a:cxnLst/>
              <a:rect l="l" t="t" r="r" b="b"/>
              <a:pathLst>
                <a:path w="330" h="495" extrusionOk="0">
                  <a:moveTo>
                    <a:pt x="165" y="88"/>
                  </a:moveTo>
                  <a:lnTo>
                    <a:pt x="49" y="301"/>
                  </a:lnTo>
                  <a:cubicBezTo>
                    <a:pt x="10" y="349"/>
                    <a:pt x="0" y="417"/>
                    <a:pt x="10" y="475"/>
                  </a:cubicBezTo>
                  <a:cubicBezTo>
                    <a:pt x="20" y="495"/>
                    <a:pt x="29" y="495"/>
                    <a:pt x="39" y="495"/>
                  </a:cubicBezTo>
                  <a:cubicBezTo>
                    <a:pt x="107" y="495"/>
                    <a:pt x="136" y="427"/>
                    <a:pt x="165" y="378"/>
                  </a:cubicBezTo>
                  <a:lnTo>
                    <a:pt x="281" y="165"/>
                  </a:lnTo>
                  <a:cubicBezTo>
                    <a:pt x="329" y="78"/>
                    <a:pt x="213" y="1"/>
                    <a:pt x="165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7" name="Google Shape;3347;p71"/>
            <p:cNvSpPr/>
            <p:nvPr/>
          </p:nvSpPr>
          <p:spPr>
            <a:xfrm>
              <a:off x="8116130" y="4733055"/>
              <a:ext cx="107465" cy="161958"/>
            </a:xfrm>
            <a:custGeom>
              <a:avLst/>
              <a:gdLst/>
              <a:ahLst/>
              <a:cxnLst/>
              <a:rect l="l" t="t" r="r" b="b"/>
              <a:pathLst>
                <a:path w="495" h="746" extrusionOk="0">
                  <a:moveTo>
                    <a:pt x="39" y="746"/>
                  </a:moveTo>
                  <a:cubicBezTo>
                    <a:pt x="88" y="746"/>
                    <a:pt x="126" y="698"/>
                    <a:pt x="155" y="668"/>
                  </a:cubicBezTo>
                  <a:cubicBezTo>
                    <a:pt x="194" y="610"/>
                    <a:pt x="233" y="562"/>
                    <a:pt x="272" y="504"/>
                  </a:cubicBezTo>
                  <a:cubicBezTo>
                    <a:pt x="339" y="398"/>
                    <a:pt x="407" y="291"/>
                    <a:pt x="455" y="175"/>
                  </a:cubicBezTo>
                  <a:cubicBezTo>
                    <a:pt x="494" y="78"/>
                    <a:pt x="368" y="1"/>
                    <a:pt x="339" y="88"/>
                  </a:cubicBezTo>
                  <a:cubicBezTo>
                    <a:pt x="281" y="194"/>
                    <a:pt x="223" y="301"/>
                    <a:pt x="165" y="407"/>
                  </a:cubicBezTo>
                  <a:cubicBezTo>
                    <a:pt x="126" y="456"/>
                    <a:pt x="97" y="504"/>
                    <a:pt x="59" y="552"/>
                  </a:cubicBezTo>
                  <a:cubicBezTo>
                    <a:pt x="30" y="591"/>
                    <a:pt x="1" y="649"/>
                    <a:pt x="1" y="698"/>
                  </a:cubicBezTo>
                  <a:cubicBezTo>
                    <a:pt x="1" y="727"/>
                    <a:pt x="20" y="736"/>
                    <a:pt x="39" y="74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8" name="Google Shape;3348;p71"/>
            <p:cNvSpPr/>
            <p:nvPr/>
          </p:nvSpPr>
          <p:spPr>
            <a:xfrm>
              <a:off x="8088775" y="4890671"/>
              <a:ext cx="170424" cy="149367"/>
            </a:xfrm>
            <a:custGeom>
              <a:avLst/>
              <a:gdLst/>
              <a:ahLst/>
              <a:cxnLst/>
              <a:rect l="l" t="t" r="r" b="b"/>
              <a:pathLst>
                <a:path w="785" h="688" extrusionOk="0">
                  <a:moveTo>
                    <a:pt x="49" y="688"/>
                  </a:moveTo>
                  <a:cubicBezTo>
                    <a:pt x="117" y="678"/>
                    <a:pt x="175" y="649"/>
                    <a:pt x="223" y="610"/>
                  </a:cubicBezTo>
                  <a:cubicBezTo>
                    <a:pt x="281" y="581"/>
                    <a:pt x="339" y="533"/>
                    <a:pt x="388" y="494"/>
                  </a:cubicBezTo>
                  <a:cubicBezTo>
                    <a:pt x="504" y="407"/>
                    <a:pt x="610" y="310"/>
                    <a:pt x="707" y="213"/>
                  </a:cubicBezTo>
                  <a:cubicBezTo>
                    <a:pt x="785" y="136"/>
                    <a:pt x="659" y="1"/>
                    <a:pt x="581" y="78"/>
                  </a:cubicBezTo>
                  <a:cubicBezTo>
                    <a:pt x="504" y="165"/>
                    <a:pt x="398" y="272"/>
                    <a:pt x="291" y="349"/>
                  </a:cubicBezTo>
                  <a:cubicBezTo>
                    <a:pt x="243" y="397"/>
                    <a:pt x="194" y="436"/>
                    <a:pt x="146" y="475"/>
                  </a:cubicBezTo>
                  <a:cubicBezTo>
                    <a:pt x="98" y="513"/>
                    <a:pt x="49" y="562"/>
                    <a:pt x="10" y="610"/>
                  </a:cubicBezTo>
                  <a:cubicBezTo>
                    <a:pt x="1" y="639"/>
                    <a:pt x="20" y="678"/>
                    <a:pt x="49" y="6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9" name="Google Shape;3349;p71"/>
            <p:cNvSpPr/>
            <p:nvPr/>
          </p:nvSpPr>
          <p:spPr>
            <a:xfrm>
              <a:off x="7706461" y="5386531"/>
              <a:ext cx="161957" cy="136775"/>
            </a:xfrm>
            <a:custGeom>
              <a:avLst/>
              <a:gdLst/>
              <a:ahLst/>
              <a:cxnLst/>
              <a:rect l="l" t="t" r="r" b="b"/>
              <a:pathLst>
                <a:path w="746" h="630" extrusionOk="0">
                  <a:moveTo>
                    <a:pt x="359" y="426"/>
                  </a:moveTo>
                  <a:cubicBezTo>
                    <a:pt x="407" y="475"/>
                    <a:pt x="475" y="523"/>
                    <a:pt x="533" y="562"/>
                  </a:cubicBezTo>
                  <a:cubicBezTo>
                    <a:pt x="581" y="610"/>
                    <a:pt x="649" y="629"/>
                    <a:pt x="707" y="629"/>
                  </a:cubicBezTo>
                  <a:cubicBezTo>
                    <a:pt x="726" y="620"/>
                    <a:pt x="746" y="600"/>
                    <a:pt x="736" y="581"/>
                  </a:cubicBezTo>
                  <a:cubicBezTo>
                    <a:pt x="707" y="523"/>
                    <a:pt x="659" y="475"/>
                    <a:pt x="600" y="446"/>
                  </a:cubicBezTo>
                  <a:cubicBezTo>
                    <a:pt x="542" y="407"/>
                    <a:pt x="484" y="368"/>
                    <a:pt x="426" y="329"/>
                  </a:cubicBezTo>
                  <a:cubicBezTo>
                    <a:pt x="310" y="242"/>
                    <a:pt x="194" y="146"/>
                    <a:pt x="88" y="39"/>
                  </a:cubicBezTo>
                  <a:cubicBezTo>
                    <a:pt x="49" y="0"/>
                    <a:pt x="0" y="59"/>
                    <a:pt x="29" y="97"/>
                  </a:cubicBezTo>
                  <a:cubicBezTo>
                    <a:pt x="126" y="223"/>
                    <a:pt x="233" y="329"/>
                    <a:pt x="359" y="426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0" name="Google Shape;3350;p71"/>
            <p:cNvSpPr/>
            <p:nvPr/>
          </p:nvSpPr>
          <p:spPr>
            <a:xfrm>
              <a:off x="7721224" y="5472720"/>
              <a:ext cx="117885" cy="105295"/>
            </a:xfrm>
            <a:custGeom>
              <a:avLst/>
              <a:gdLst/>
              <a:ahLst/>
              <a:cxnLst/>
              <a:rect l="l" t="t" r="r" b="b"/>
              <a:pathLst>
                <a:path w="543" h="485" extrusionOk="0">
                  <a:moveTo>
                    <a:pt x="320" y="252"/>
                  </a:moveTo>
                  <a:cubicBezTo>
                    <a:pt x="242" y="203"/>
                    <a:pt x="174" y="136"/>
                    <a:pt x="126" y="58"/>
                  </a:cubicBezTo>
                  <a:cubicBezTo>
                    <a:pt x="78" y="0"/>
                    <a:pt x="0" y="78"/>
                    <a:pt x="49" y="136"/>
                  </a:cubicBezTo>
                  <a:cubicBezTo>
                    <a:pt x="107" y="223"/>
                    <a:pt x="174" y="291"/>
                    <a:pt x="261" y="349"/>
                  </a:cubicBezTo>
                  <a:cubicBezTo>
                    <a:pt x="329" y="397"/>
                    <a:pt x="436" y="484"/>
                    <a:pt x="513" y="455"/>
                  </a:cubicBezTo>
                  <a:cubicBezTo>
                    <a:pt x="532" y="445"/>
                    <a:pt x="542" y="416"/>
                    <a:pt x="532" y="397"/>
                  </a:cubicBezTo>
                  <a:cubicBezTo>
                    <a:pt x="494" y="329"/>
                    <a:pt x="387" y="300"/>
                    <a:pt x="320" y="252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1" name="Google Shape;3351;p71"/>
            <p:cNvSpPr/>
            <p:nvPr/>
          </p:nvSpPr>
          <p:spPr>
            <a:xfrm>
              <a:off x="7924864" y="5420181"/>
              <a:ext cx="71643" cy="84236"/>
            </a:xfrm>
            <a:custGeom>
              <a:avLst/>
              <a:gdLst/>
              <a:ahLst/>
              <a:cxnLst/>
              <a:rect l="l" t="t" r="r" b="b"/>
              <a:pathLst>
                <a:path w="330" h="388" extrusionOk="0">
                  <a:moveTo>
                    <a:pt x="49" y="339"/>
                  </a:moveTo>
                  <a:cubicBezTo>
                    <a:pt x="69" y="368"/>
                    <a:pt x="107" y="387"/>
                    <a:pt x="127" y="368"/>
                  </a:cubicBezTo>
                  <a:cubicBezTo>
                    <a:pt x="175" y="339"/>
                    <a:pt x="175" y="291"/>
                    <a:pt x="194" y="252"/>
                  </a:cubicBezTo>
                  <a:cubicBezTo>
                    <a:pt x="214" y="213"/>
                    <a:pt x="233" y="184"/>
                    <a:pt x="262" y="145"/>
                  </a:cubicBezTo>
                  <a:cubicBezTo>
                    <a:pt x="330" y="97"/>
                    <a:pt x="243" y="0"/>
                    <a:pt x="175" y="58"/>
                  </a:cubicBezTo>
                  <a:cubicBezTo>
                    <a:pt x="107" y="116"/>
                    <a:pt x="1" y="233"/>
                    <a:pt x="49" y="339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2" name="Google Shape;3352;p71"/>
            <p:cNvSpPr/>
            <p:nvPr/>
          </p:nvSpPr>
          <p:spPr>
            <a:xfrm>
              <a:off x="7966982" y="5476845"/>
              <a:ext cx="77939" cy="75769"/>
            </a:xfrm>
            <a:custGeom>
              <a:avLst/>
              <a:gdLst/>
              <a:ahLst/>
              <a:cxnLst/>
              <a:rect l="l" t="t" r="r" b="b"/>
              <a:pathLst>
                <a:path w="359" h="349" extrusionOk="0">
                  <a:moveTo>
                    <a:pt x="30" y="223"/>
                  </a:moveTo>
                  <a:cubicBezTo>
                    <a:pt x="0" y="272"/>
                    <a:pt x="49" y="349"/>
                    <a:pt x="97" y="310"/>
                  </a:cubicBezTo>
                  <a:cubicBezTo>
                    <a:pt x="165" y="252"/>
                    <a:pt x="233" y="204"/>
                    <a:pt x="300" y="175"/>
                  </a:cubicBezTo>
                  <a:cubicBezTo>
                    <a:pt x="339" y="155"/>
                    <a:pt x="359" y="117"/>
                    <a:pt x="349" y="68"/>
                  </a:cubicBezTo>
                  <a:cubicBezTo>
                    <a:pt x="339" y="30"/>
                    <a:pt x="300" y="1"/>
                    <a:pt x="262" y="20"/>
                  </a:cubicBezTo>
                  <a:cubicBezTo>
                    <a:pt x="155" y="49"/>
                    <a:pt x="78" y="126"/>
                    <a:pt x="30" y="223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3" name="Google Shape;3353;p71"/>
            <p:cNvSpPr/>
            <p:nvPr/>
          </p:nvSpPr>
          <p:spPr>
            <a:xfrm>
              <a:off x="7830426" y="5340288"/>
              <a:ext cx="35821" cy="50585"/>
            </a:xfrm>
            <a:custGeom>
              <a:avLst/>
              <a:gdLst/>
              <a:ahLst/>
              <a:cxnLst/>
              <a:rect l="l" t="t" r="r" b="b"/>
              <a:pathLst>
                <a:path w="165" h="233" extrusionOk="0">
                  <a:moveTo>
                    <a:pt x="20" y="88"/>
                  </a:moveTo>
                  <a:cubicBezTo>
                    <a:pt x="29" y="146"/>
                    <a:pt x="68" y="213"/>
                    <a:pt x="126" y="223"/>
                  </a:cubicBezTo>
                  <a:cubicBezTo>
                    <a:pt x="146" y="233"/>
                    <a:pt x="165" y="213"/>
                    <a:pt x="155" y="194"/>
                  </a:cubicBezTo>
                  <a:cubicBezTo>
                    <a:pt x="146" y="155"/>
                    <a:pt x="136" y="107"/>
                    <a:pt x="136" y="68"/>
                  </a:cubicBezTo>
                  <a:cubicBezTo>
                    <a:pt x="136" y="30"/>
                    <a:pt x="107" y="1"/>
                    <a:pt x="68" y="10"/>
                  </a:cubicBezTo>
                  <a:cubicBezTo>
                    <a:pt x="29" y="10"/>
                    <a:pt x="0" y="49"/>
                    <a:pt x="20" y="88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4" name="Google Shape;3354;p71"/>
            <p:cNvSpPr/>
            <p:nvPr/>
          </p:nvSpPr>
          <p:spPr>
            <a:xfrm>
              <a:off x="7931160" y="5355051"/>
              <a:ext cx="21276" cy="25401"/>
            </a:xfrm>
            <a:custGeom>
              <a:avLst/>
              <a:gdLst/>
              <a:ahLst/>
              <a:cxnLst/>
              <a:rect l="l" t="t" r="r" b="b"/>
              <a:pathLst>
                <a:path w="98" h="117" extrusionOk="0">
                  <a:moveTo>
                    <a:pt x="40" y="107"/>
                  </a:moveTo>
                  <a:lnTo>
                    <a:pt x="49" y="107"/>
                  </a:lnTo>
                  <a:cubicBezTo>
                    <a:pt x="59" y="97"/>
                    <a:pt x="69" y="97"/>
                    <a:pt x="69" y="87"/>
                  </a:cubicBezTo>
                  <a:lnTo>
                    <a:pt x="88" y="58"/>
                  </a:lnTo>
                  <a:cubicBezTo>
                    <a:pt x="98" y="39"/>
                    <a:pt x="88" y="20"/>
                    <a:pt x="78" y="10"/>
                  </a:cubicBezTo>
                  <a:cubicBezTo>
                    <a:pt x="59" y="0"/>
                    <a:pt x="40" y="0"/>
                    <a:pt x="30" y="20"/>
                  </a:cubicBezTo>
                  <a:lnTo>
                    <a:pt x="11" y="49"/>
                  </a:lnTo>
                  <a:cubicBezTo>
                    <a:pt x="11" y="58"/>
                    <a:pt x="11" y="68"/>
                    <a:pt x="1" y="78"/>
                  </a:cubicBezTo>
                  <a:lnTo>
                    <a:pt x="1" y="97"/>
                  </a:lnTo>
                  <a:cubicBezTo>
                    <a:pt x="11" y="107"/>
                    <a:pt x="20" y="116"/>
                    <a:pt x="40" y="107"/>
                  </a:cubicBezTo>
                  <a:close/>
                </a:path>
              </a:pathLst>
            </a:custGeom>
            <a:solidFill>
              <a:srgbClr val="5133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5" name="Google Shape;3355;p71"/>
            <p:cNvSpPr/>
            <p:nvPr/>
          </p:nvSpPr>
          <p:spPr>
            <a:xfrm>
              <a:off x="7045852" y="3621484"/>
              <a:ext cx="1817561" cy="2105460"/>
            </a:xfrm>
            <a:custGeom>
              <a:avLst/>
              <a:gdLst/>
              <a:ahLst/>
              <a:cxnLst/>
              <a:rect l="l" t="t" r="r" b="b"/>
              <a:pathLst>
                <a:path w="8372" h="9698" extrusionOk="0">
                  <a:moveTo>
                    <a:pt x="175" y="5313"/>
                  </a:moveTo>
                  <a:lnTo>
                    <a:pt x="175" y="5313"/>
                  </a:lnTo>
                  <a:cubicBezTo>
                    <a:pt x="300" y="5013"/>
                    <a:pt x="465" y="4733"/>
                    <a:pt x="678" y="4491"/>
                  </a:cubicBezTo>
                  <a:cubicBezTo>
                    <a:pt x="920" y="4191"/>
                    <a:pt x="1191" y="3910"/>
                    <a:pt x="1355" y="3552"/>
                  </a:cubicBezTo>
                  <a:cubicBezTo>
                    <a:pt x="1442" y="3378"/>
                    <a:pt x="1500" y="3194"/>
                    <a:pt x="1530" y="3010"/>
                  </a:cubicBezTo>
                  <a:cubicBezTo>
                    <a:pt x="1549" y="2913"/>
                    <a:pt x="1549" y="2817"/>
                    <a:pt x="1539" y="2720"/>
                  </a:cubicBezTo>
                  <a:cubicBezTo>
                    <a:pt x="1578" y="2807"/>
                    <a:pt x="1617" y="2884"/>
                    <a:pt x="1646" y="2972"/>
                  </a:cubicBezTo>
                  <a:cubicBezTo>
                    <a:pt x="1704" y="3136"/>
                    <a:pt x="1752" y="3301"/>
                    <a:pt x="1771" y="3465"/>
                  </a:cubicBezTo>
                  <a:cubicBezTo>
                    <a:pt x="1791" y="3630"/>
                    <a:pt x="1791" y="3794"/>
                    <a:pt x="1771" y="3968"/>
                  </a:cubicBezTo>
                  <a:cubicBezTo>
                    <a:pt x="1742" y="4133"/>
                    <a:pt x="1713" y="4288"/>
                    <a:pt x="1665" y="4452"/>
                  </a:cubicBezTo>
                  <a:cubicBezTo>
                    <a:pt x="1636" y="4530"/>
                    <a:pt x="1694" y="4607"/>
                    <a:pt x="1771" y="4607"/>
                  </a:cubicBezTo>
                  <a:cubicBezTo>
                    <a:pt x="1791" y="4626"/>
                    <a:pt x="1810" y="4646"/>
                    <a:pt x="1839" y="4636"/>
                  </a:cubicBezTo>
                  <a:cubicBezTo>
                    <a:pt x="2013" y="4626"/>
                    <a:pt x="2178" y="4568"/>
                    <a:pt x="2333" y="4472"/>
                  </a:cubicBezTo>
                  <a:cubicBezTo>
                    <a:pt x="2478" y="4384"/>
                    <a:pt x="2623" y="4288"/>
                    <a:pt x="2749" y="4172"/>
                  </a:cubicBezTo>
                  <a:cubicBezTo>
                    <a:pt x="3020" y="3930"/>
                    <a:pt x="3233" y="3639"/>
                    <a:pt x="3378" y="3301"/>
                  </a:cubicBezTo>
                  <a:cubicBezTo>
                    <a:pt x="3523" y="2952"/>
                    <a:pt x="3581" y="2565"/>
                    <a:pt x="3542" y="2178"/>
                  </a:cubicBezTo>
                  <a:cubicBezTo>
                    <a:pt x="3494" y="1771"/>
                    <a:pt x="3320" y="1423"/>
                    <a:pt x="3165" y="1055"/>
                  </a:cubicBezTo>
                  <a:cubicBezTo>
                    <a:pt x="3068" y="852"/>
                    <a:pt x="3001" y="649"/>
                    <a:pt x="2952" y="426"/>
                  </a:cubicBezTo>
                  <a:cubicBezTo>
                    <a:pt x="2933" y="291"/>
                    <a:pt x="2923" y="146"/>
                    <a:pt x="2942" y="0"/>
                  </a:cubicBezTo>
                  <a:cubicBezTo>
                    <a:pt x="2962" y="388"/>
                    <a:pt x="3349" y="639"/>
                    <a:pt x="3620" y="833"/>
                  </a:cubicBezTo>
                  <a:cubicBezTo>
                    <a:pt x="4017" y="1113"/>
                    <a:pt x="4413" y="1375"/>
                    <a:pt x="4801" y="1665"/>
                  </a:cubicBezTo>
                  <a:cubicBezTo>
                    <a:pt x="5439" y="2159"/>
                    <a:pt x="6059" y="2826"/>
                    <a:pt x="6194" y="3707"/>
                  </a:cubicBezTo>
                  <a:cubicBezTo>
                    <a:pt x="6233" y="3930"/>
                    <a:pt x="6233" y="4162"/>
                    <a:pt x="6194" y="4384"/>
                  </a:cubicBezTo>
                  <a:cubicBezTo>
                    <a:pt x="6175" y="4501"/>
                    <a:pt x="6146" y="4607"/>
                    <a:pt x="6107" y="4713"/>
                  </a:cubicBezTo>
                  <a:cubicBezTo>
                    <a:pt x="6088" y="4762"/>
                    <a:pt x="6068" y="4810"/>
                    <a:pt x="6049" y="4868"/>
                  </a:cubicBezTo>
                  <a:cubicBezTo>
                    <a:pt x="6030" y="4897"/>
                    <a:pt x="6020" y="4926"/>
                    <a:pt x="6001" y="4955"/>
                  </a:cubicBezTo>
                  <a:cubicBezTo>
                    <a:pt x="6001" y="4994"/>
                    <a:pt x="5991" y="5033"/>
                    <a:pt x="5991" y="5062"/>
                  </a:cubicBezTo>
                  <a:cubicBezTo>
                    <a:pt x="5991" y="5120"/>
                    <a:pt x="6039" y="5178"/>
                    <a:pt x="6097" y="5168"/>
                  </a:cubicBezTo>
                  <a:cubicBezTo>
                    <a:pt x="6107" y="5168"/>
                    <a:pt x="6126" y="5168"/>
                    <a:pt x="6126" y="5168"/>
                  </a:cubicBezTo>
                  <a:lnTo>
                    <a:pt x="6126" y="5168"/>
                  </a:lnTo>
                  <a:lnTo>
                    <a:pt x="6126" y="5168"/>
                  </a:lnTo>
                  <a:cubicBezTo>
                    <a:pt x="6223" y="5101"/>
                    <a:pt x="6291" y="5013"/>
                    <a:pt x="6330" y="4907"/>
                  </a:cubicBezTo>
                  <a:cubicBezTo>
                    <a:pt x="6368" y="4810"/>
                    <a:pt x="6407" y="4713"/>
                    <a:pt x="6426" y="4617"/>
                  </a:cubicBezTo>
                  <a:cubicBezTo>
                    <a:pt x="6504" y="4510"/>
                    <a:pt x="6581" y="4413"/>
                    <a:pt x="6668" y="4326"/>
                  </a:cubicBezTo>
                  <a:cubicBezTo>
                    <a:pt x="6784" y="4210"/>
                    <a:pt x="6910" y="4113"/>
                    <a:pt x="7055" y="4036"/>
                  </a:cubicBezTo>
                  <a:lnTo>
                    <a:pt x="7065" y="4036"/>
                  </a:lnTo>
                  <a:cubicBezTo>
                    <a:pt x="6959" y="4191"/>
                    <a:pt x="6920" y="4384"/>
                    <a:pt x="6949" y="4578"/>
                  </a:cubicBezTo>
                  <a:cubicBezTo>
                    <a:pt x="6978" y="4791"/>
                    <a:pt x="7036" y="4994"/>
                    <a:pt x="7133" y="5188"/>
                  </a:cubicBezTo>
                  <a:cubicBezTo>
                    <a:pt x="7220" y="5362"/>
                    <a:pt x="7297" y="5546"/>
                    <a:pt x="7336" y="5739"/>
                  </a:cubicBezTo>
                  <a:cubicBezTo>
                    <a:pt x="7365" y="5923"/>
                    <a:pt x="7336" y="6107"/>
                    <a:pt x="7249" y="6262"/>
                  </a:cubicBezTo>
                  <a:cubicBezTo>
                    <a:pt x="7191" y="6359"/>
                    <a:pt x="7307" y="6494"/>
                    <a:pt x="7394" y="6426"/>
                  </a:cubicBezTo>
                  <a:cubicBezTo>
                    <a:pt x="7423" y="6397"/>
                    <a:pt x="7462" y="6359"/>
                    <a:pt x="7481" y="6330"/>
                  </a:cubicBezTo>
                  <a:cubicBezTo>
                    <a:pt x="7578" y="6252"/>
                    <a:pt x="7646" y="6155"/>
                    <a:pt x="7714" y="6059"/>
                  </a:cubicBezTo>
                  <a:cubicBezTo>
                    <a:pt x="7801" y="5923"/>
                    <a:pt x="7878" y="5768"/>
                    <a:pt x="7917" y="5613"/>
                  </a:cubicBezTo>
                  <a:cubicBezTo>
                    <a:pt x="7965" y="5459"/>
                    <a:pt x="7994" y="5294"/>
                    <a:pt x="8004" y="5120"/>
                  </a:cubicBezTo>
                  <a:lnTo>
                    <a:pt x="8004" y="5062"/>
                  </a:lnTo>
                  <a:cubicBezTo>
                    <a:pt x="8052" y="5197"/>
                    <a:pt x="8110" y="5343"/>
                    <a:pt x="8149" y="5488"/>
                  </a:cubicBezTo>
                  <a:cubicBezTo>
                    <a:pt x="8246" y="5788"/>
                    <a:pt x="8294" y="6097"/>
                    <a:pt x="8323" y="6407"/>
                  </a:cubicBezTo>
                  <a:cubicBezTo>
                    <a:pt x="8372" y="7007"/>
                    <a:pt x="8226" y="7597"/>
                    <a:pt x="7917" y="8101"/>
                  </a:cubicBezTo>
                  <a:cubicBezTo>
                    <a:pt x="7597" y="8584"/>
                    <a:pt x="7104" y="8904"/>
                    <a:pt x="6620" y="9155"/>
                  </a:cubicBezTo>
                  <a:cubicBezTo>
                    <a:pt x="6117" y="9407"/>
                    <a:pt x="5575" y="9572"/>
                    <a:pt x="5023" y="9649"/>
                  </a:cubicBezTo>
                  <a:cubicBezTo>
                    <a:pt x="4713" y="9688"/>
                    <a:pt x="4413" y="9697"/>
                    <a:pt x="4104" y="9688"/>
                  </a:cubicBezTo>
                  <a:cubicBezTo>
                    <a:pt x="4094" y="9649"/>
                    <a:pt x="4055" y="9630"/>
                    <a:pt x="4026" y="9630"/>
                  </a:cubicBezTo>
                  <a:cubicBezTo>
                    <a:pt x="3920" y="9639"/>
                    <a:pt x="3813" y="9649"/>
                    <a:pt x="3697" y="9659"/>
                  </a:cubicBezTo>
                  <a:lnTo>
                    <a:pt x="3581" y="9639"/>
                  </a:lnTo>
                  <a:cubicBezTo>
                    <a:pt x="3504" y="9630"/>
                    <a:pt x="3426" y="9610"/>
                    <a:pt x="3339" y="9610"/>
                  </a:cubicBezTo>
                  <a:lnTo>
                    <a:pt x="3107" y="9601"/>
                  </a:lnTo>
                  <a:lnTo>
                    <a:pt x="3088" y="9601"/>
                  </a:lnTo>
                  <a:lnTo>
                    <a:pt x="3020" y="9581"/>
                  </a:lnTo>
                  <a:cubicBezTo>
                    <a:pt x="2691" y="9504"/>
                    <a:pt x="2381" y="9378"/>
                    <a:pt x="2081" y="9223"/>
                  </a:cubicBezTo>
                  <a:cubicBezTo>
                    <a:pt x="1539" y="8943"/>
                    <a:pt x="1055" y="8546"/>
                    <a:pt x="668" y="8062"/>
                  </a:cubicBezTo>
                  <a:cubicBezTo>
                    <a:pt x="271" y="7559"/>
                    <a:pt x="39" y="6930"/>
                    <a:pt x="20" y="6291"/>
                  </a:cubicBezTo>
                  <a:cubicBezTo>
                    <a:pt x="0" y="5952"/>
                    <a:pt x="59" y="5623"/>
                    <a:pt x="175" y="531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54"/>
          <p:cNvSpPr txBox="1">
            <a:spLocks noGrp="1"/>
          </p:cNvSpPr>
          <p:nvPr>
            <p:ph type="body" idx="1"/>
          </p:nvPr>
        </p:nvSpPr>
        <p:spPr>
          <a:xfrm>
            <a:off x="3724480" y="902084"/>
            <a:ext cx="4779900" cy="9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lt1"/>
                </a:solidFill>
              </a:rPr>
              <a:t>Thank you</a:t>
            </a:r>
            <a:r>
              <a:rPr lang="en" dirty="0">
                <a:solidFill>
                  <a:schemeClr val="accent6"/>
                </a:solidFill>
              </a:rPr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48"/>
          <p:cNvSpPr txBox="1">
            <a:spLocks noGrp="1"/>
          </p:cNvSpPr>
          <p:nvPr>
            <p:ph type="title"/>
          </p:nvPr>
        </p:nvSpPr>
        <p:spPr>
          <a:xfrm>
            <a:off x="2138979" y="56873"/>
            <a:ext cx="4212900" cy="116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001" sz="4000" dirty="0">
                <a:solidFill>
                  <a:schemeClr val="accent4">
                    <a:lumMod val="75000"/>
                  </a:schemeClr>
                </a:solidFill>
                <a:latin typeface="Paytone One" panose="020B0604020202020204" charset="0"/>
              </a:rPr>
              <a:t>Introduction</a:t>
            </a:r>
            <a:endParaRPr sz="4000" dirty="0">
              <a:solidFill>
                <a:schemeClr val="accent4">
                  <a:lumMod val="75000"/>
                </a:schemeClr>
              </a:solidFill>
              <a:latin typeface="Paytone One" panose="020B0604020202020204" charset="0"/>
            </a:endParaRPr>
          </a:p>
        </p:txBody>
      </p:sp>
      <p:sp>
        <p:nvSpPr>
          <p:cNvPr id="1737" name="Google Shape;1737;p48"/>
          <p:cNvSpPr txBox="1">
            <a:spLocks noGrp="1"/>
          </p:cNvSpPr>
          <p:nvPr>
            <p:ph type="subTitle" idx="1"/>
          </p:nvPr>
        </p:nvSpPr>
        <p:spPr>
          <a:xfrm>
            <a:off x="1522969" y="1104713"/>
            <a:ext cx="5692339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US" sz="1800" dirty="0">
                <a:cs typeface="+mj-cs"/>
              </a:rPr>
              <a:t>wildfire conditions are becoming more extreme and increasingly reflect rising global temperatures.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lang="en-US" sz="1800" dirty="0">
              <a:cs typeface="+mj-c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US" sz="1800" dirty="0">
                <a:cs typeface="+mj-cs"/>
              </a:rPr>
              <a:t>As the planet continues to rapidly warm, wildfires will become a growing problem. Consequently, the fires are not just local  problems; they pose international challenges</a:t>
            </a:r>
            <a:r>
              <a:rPr lang="en-US" sz="1800" dirty="0"/>
              <a:t>.</a:t>
            </a:r>
            <a:r>
              <a:rPr lang="en" sz="1800" dirty="0"/>
              <a:t>.</a:t>
            </a:r>
            <a:endParaRPr sz="1800" dirty="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47"/>
          <p:cNvSpPr txBox="1">
            <a:spLocks noGrp="1"/>
          </p:cNvSpPr>
          <p:nvPr>
            <p:ph type="title"/>
          </p:nvPr>
        </p:nvSpPr>
        <p:spPr>
          <a:xfrm>
            <a:off x="1753880" y="223161"/>
            <a:ext cx="4782300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4">
                    <a:lumMod val="75000"/>
                  </a:schemeClr>
                </a:solidFill>
              </a:rPr>
              <a:t>Goals</a:t>
            </a:r>
            <a:endParaRPr sz="3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731" name="Google Shape;1731;p47"/>
          <p:cNvSpPr txBox="1">
            <a:spLocks noGrp="1"/>
          </p:cNvSpPr>
          <p:nvPr>
            <p:ph type="subTitle" idx="1"/>
          </p:nvPr>
        </p:nvSpPr>
        <p:spPr>
          <a:xfrm>
            <a:off x="240124" y="1702510"/>
            <a:ext cx="5622793" cy="6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1800" dirty="0"/>
              <a:t>- Help our Government especially General Directorate of Civil Defense in Rapid detection of forest fire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1800" dirty="0"/>
              <a:t>to reduce casualties and property losses.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endParaRPr lang="en-US"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1800" dirty="0"/>
              <a:t>- Doing a fire warning alert if the live camera see the fire.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FA4BCD-E9C9-4AD2-9863-26D97C5C7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33" y="3392317"/>
            <a:ext cx="1586084" cy="15860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46"/>
          <p:cNvSpPr txBox="1">
            <a:spLocks noGrp="1"/>
          </p:cNvSpPr>
          <p:nvPr>
            <p:ph type="title"/>
          </p:nvPr>
        </p:nvSpPr>
        <p:spPr>
          <a:xfrm>
            <a:off x="349623" y="187067"/>
            <a:ext cx="82296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accent4">
                    <a:lumMod val="75000"/>
                  </a:schemeClr>
                </a:solidFill>
              </a:rPr>
              <a:t>Workflow</a:t>
            </a:r>
            <a:r>
              <a:rPr lang="en" sz="36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endParaRPr sz="36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708" name="Google Shape;1708;p46"/>
          <p:cNvSpPr txBox="1">
            <a:spLocks noGrp="1"/>
          </p:cNvSpPr>
          <p:nvPr>
            <p:ph type="title" idx="2"/>
          </p:nvPr>
        </p:nvSpPr>
        <p:spPr>
          <a:xfrm>
            <a:off x="1120050" y="1563307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Load Data</a:t>
            </a:r>
            <a:endParaRPr dirty="0"/>
          </a:p>
        </p:txBody>
      </p:sp>
      <p:sp>
        <p:nvSpPr>
          <p:cNvPr id="1710" name="Google Shape;1710;p46"/>
          <p:cNvSpPr txBox="1">
            <a:spLocks noGrp="1"/>
          </p:cNvSpPr>
          <p:nvPr>
            <p:ph type="title" idx="3"/>
          </p:nvPr>
        </p:nvSpPr>
        <p:spPr>
          <a:xfrm>
            <a:off x="1136550" y="1046057"/>
            <a:ext cx="224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1711" name="Google Shape;1711;p46"/>
          <p:cNvSpPr txBox="1">
            <a:spLocks noGrp="1"/>
          </p:cNvSpPr>
          <p:nvPr>
            <p:ph type="title" idx="4"/>
          </p:nvPr>
        </p:nvSpPr>
        <p:spPr>
          <a:xfrm>
            <a:off x="1136550" y="3084541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Model</a:t>
            </a:r>
            <a:endParaRPr dirty="0"/>
          </a:p>
        </p:txBody>
      </p:sp>
      <p:sp>
        <p:nvSpPr>
          <p:cNvPr id="1713" name="Google Shape;1713;p46"/>
          <p:cNvSpPr txBox="1">
            <a:spLocks noGrp="1"/>
          </p:cNvSpPr>
          <p:nvPr>
            <p:ph type="title" idx="6"/>
          </p:nvPr>
        </p:nvSpPr>
        <p:spPr>
          <a:xfrm>
            <a:off x="1136550" y="2592654"/>
            <a:ext cx="22401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sp>
        <p:nvSpPr>
          <p:cNvPr id="1714" name="Google Shape;1714;p46"/>
          <p:cNvSpPr txBox="1">
            <a:spLocks noGrp="1"/>
          </p:cNvSpPr>
          <p:nvPr>
            <p:ph type="title" idx="7"/>
          </p:nvPr>
        </p:nvSpPr>
        <p:spPr>
          <a:xfrm>
            <a:off x="3452756" y="1561300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990"/>
              <a:buFont typeface="Arial"/>
              <a:buNone/>
            </a:pPr>
            <a:r>
              <a:rPr lang="en-US" dirty="0"/>
              <a:t>Process image</a:t>
            </a:r>
            <a:endParaRPr dirty="0"/>
          </a:p>
        </p:txBody>
      </p:sp>
      <p:sp>
        <p:nvSpPr>
          <p:cNvPr id="1716" name="Google Shape;1716;p46"/>
          <p:cNvSpPr txBox="1">
            <a:spLocks noGrp="1"/>
          </p:cNvSpPr>
          <p:nvPr>
            <p:ph type="title" idx="9"/>
          </p:nvPr>
        </p:nvSpPr>
        <p:spPr>
          <a:xfrm>
            <a:off x="3452755" y="1040750"/>
            <a:ext cx="2240100" cy="6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1717" name="Google Shape;1717;p46"/>
          <p:cNvSpPr txBox="1">
            <a:spLocks noGrp="1"/>
          </p:cNvSpPr>
          <p:nvPr>
            <p:ph type="title" idx="13"/>
          </p:nvPr>
        </p:nvSpPr>
        <p:spPr>
          <a:xfrm>
            <a:off x="3452756" y="3089191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Evaluation</a:t>
            </a:r>
            <a:endParaRPr dirty="0"/>
          </a:p>
        </p:txBody>
      </p:sp>
      <p:sp>
        <p:nvSpPr>
          <p:cNvPr id="1719" name="Google Shape;1719;p46"/>
          <p:cNvSpPr txBox="1">
            <a:spLocks noGrp="1"/>
          </p:cNvSpPr>
          <p:nvPr>
            <p:ph type="title" idx="15"/>
          </p:nvPr>
        </p:nvSpPr>
        <p:spPr>
          <a:xfrm>
            <a:off x="3452755" y="2575145"/>
            <a:ext cx="2240100" cy="61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  <p:sp>
        <p:nvSpPr>
          <p:cNvPr id="1720" name="Google Shape;1720;p46"/>
          <p:cNvSpPr txBox="1">
            <a:spLocks noGrp="1"/>
          </p:cNvSpPr>
          <p:nvPr>
            <p:ph type="title" idx="16"/>
          </p:nvPr>
        </p:nvSpPr>
        <p:spPr>
          <a:xfrm>
            <a:off x="5768899" y="1558849"/>
            <a:ext cx="22401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Split Data</a:t>
            </a:r>
            <a:endParaRPr dirty="0"/>
          </a:p>
        </p:txBody>
      </p:sp>
      <p:sp>
        <p:nvSpPr>
          <p:cNvPr id="1722" name="Google Shape;1722;p46"/>
          <p:cNvSpPr txBox="1">
            <a:spLocks noGrp="1"/>
          </p:cNvSpPr>
          <p:nvPr>
            <p:ph type="title" idx="18"/>
          </p:nvPr>
        </p:nvSpPr>
        <p:spPr>
          <a:xfrm>
            <a:off x="5768896" y="1052380"/>
            <a:ext cx="2240100" cy="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1723" name="Google Shape;1723;p46"/>
          <p:cNvSpPr txBox="1">
            <a:spLocks noGrp="1"/>
          </p:cNvSpPr>
          <p:nvPr>
            <p:ph type="title" idx="19"/>
          </p:nvPr>
        </p:nvSpPr>
        <p:spPr>
          <a:xfrm>
            <a:off x="5768899" y="3082653"/>
            <a:ext cx="224010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1725" name="Google Shape;1725;p46"/>
          <p:cNvSpPr txBox="1">
            <a:spLocks noGrp="1"/>
          </p:cNvSpPr>
          <p:nvPr>
            <p:ph type="title" idx="21"/>
          </p:nvPr>
        </p:nvSpPr>
        <p:spPr>
          <a:xfrm>
            <a:off x="5768896" y="2583578"/>
            <a:ext cx="22401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p50"/>
          <p:cNvSpPr txBox="1">
            <a:spLocks noGrp="1"/>
          </p:cNvSpPr>
          <p:nvPr>
            <p:ph type="title"/>
          </p:nvPr>
        </p:nvSpPr>
        <p:spPr>
          <a:xfrm>
            <a:off x="913548" y="343577"/>
            <a:ext cx="3612300" cy="15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accent4">
                    <a:lumMod val="75000"/>
                  </a:schemeClr>
                </a:solidFill>
              </a:rPr>
              <a:t>Dataset</a:t>
            </a:r>
            <a:endParaRPr sz="4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750" name="Google Shape;1750;p50"/>
          <p:cNvSpPr txBox="1">
            <a:spLocks noGrp="1"/>
          </p:cNvSpPr>
          <p:nvPr>
            <p:ph type="subTitle" idx="1"/>
          </p:nvPr>
        </p:nvSpPr>
        <p:spPr>
          <a:xfrm>
            <a:off x="257782" y="2182325"/>
            <a:ext cx="4085767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/>
              <a:t>Data contains 5050 images of Fire and Non Fire combined.</a:t>
            </a:r>
            <a:endParaRPr sz="2400" dirty="0"/>
          </a:p>
        </p:txBody>
      </p:sp>
      <p:grpSp>
        <p:nvGrpSpPr>
          <p:cNvPr id="1751" name="Google Shape;1751;p50"/>
          <p:cNvGrpSpPr/>
          <p:nvPr/>
        </p:nvGrpSpPr>
        <p:grpSpPr>
          <a:xfrm>
            <a:off x="5978353" y="1905532"/>
            <a:ext cx="2965008" cy="1243682"/>
            <a:chOff x="1514450" y="4053075"/>
            <a:chExt cx="2231847" cy="936155"/>
          </a:xfrm>
        </p:grpSpPr>
        <p:sp>
          <p:nvSpPr>
            <p:cNvPr id="1752" name="Google Shape;1752;p50"/>
            <p:cNvSpPr/>
            <p:nvPr/>
          </p:nvSpPr>
          <p:spPr>
            <a:xfrm>
              <a:off x="1514450" y="4212382"/>
              <a:ext cx="1704686" cy="757371"/>
            </a:xfrm>
            <a:custGeom>
              <a:avLst/>
              <a:gdLst/>
              <a:ahLst/>
              <a:cxnLst/>
              <a:rect l="l" t="t" r="r" b="b"/>
              <a:pathLst>
                <a:path w="15580" h="6922" extrusionOk="0">
                  <a:moveTo>
                    <a:pt x="8391" y="0"/>
                  </a:moveTo>
                  <a:cubicBezTo>
                    <a:pt x="8112" y="0"/>
                    <a:pt x="7811" y="46"/>
                    <a:pt x="7639" y="235"/>
                  </a:cubicBezTo>
                  <a:cubicBezTo>
                    <a:pt x="7550" y="330"/>
                    <a:pt x="7491" y="418"/>
                    <a:pt x="7349" y="430"/>
                  </a:cubicBezTo>
                  <a:cubicBezTo>
                    <a:pt x="7311" y="434"/>
                    <a:pt x="7274" y="436"/>
                    <a:pt x="7237" y="436"/>
                  </a:cubicBezTo>
                  <a:cubicBezTo>
                    <a:pt x="6975" y="436"/>
                    <a:pt x="6737" y="348"/>
                    <a:pt x="6504" y="223"/>
                  </a:cubicBezTo>
                  <a:cubicBezTo>
                    <a:pt x="6388" y="163"/>
                    <a:pt x="6204" y="62"/>
                    <a:pt x="6046" y="62"/>
                  </a:cubicBezTo>
                  <a:cubicBezTo>
                    <a:pt x="5971" y="62"/>
                    <a:pt x="5901" y="85"/>
                    <a:pt x="5848" y="146"/>
                  </a:cubicBezTo>
                  <a:cubicBezTo>
                    <a:pt x="5783" y="223"/>
                    <a:pt x="5718" y="330"/>
                    <a:pt x="5629" y="371"/>
                  </a:cubicBezTo>
                  <a:cubicBezTo>
                    <a:pt x="5581" y="396"/>
                    <a:pt x="5533" y="406"/>
                    <a:pt x="5485" y="406"/>
                  </a:cubicBezTo>
                  <a:cubicBezTo>
                    <a:pt x="5316" y="406"/>
                    <a:pt x="5152" y="274"/>
                    <a:pt x="5014" y="182"/>
                  </a:cubicBezTo>
                  <a:cubicBezTo>
                    <a:pt x="4908" y="109"/>
                    <a:pt x="4792" y="78"/>
                    <a:pt x="4675" y="78"/>
                  </a:cubicBezTo>
                  <a:cubicBezTo>
                    <a:pt x="4412" y="78"/>
                    <a:pt x="4138" y="228"/>
                    <a:pt x="3926" y="383"/>
                  </a:cubicBezTo>
                  <a:cubicBezTo>
                    <a:pt x="3707" y="543"/>
                    <a:pt x="3524" y="708"/>
                    <a:pt x="3264" y="803"/>
                  </a:cubicBezTo>
                  <a:cubicBezTo>
                    <a:pt x="2968" y="909"/>
                    <a:pt x="2886" y="1122"/>
                    <a:pt x="2815" y="1418"/>
                  </a:cubicBezTo>
                  <a:cubicBezTo>
                    <a:pt x="2805" y="1446"/>
                    <a:pt x="2785" y="1463"/>
                    <a:pt x="2759" y="1463"/>
                  </a:cubicBezTo>
                  <a:cubicBezTo>
                    <a:pt x="2752" y="1463"/>
                    <a:pt x="2745" y="1461"/>
                    <a:pt x="2738" y="1459"/>
                  </a:cubicBezTo>
                  <a:cubicBezTo>
                    <a:pt x="2674" y="1437"/>
                    <a:pt x="2616" y="1427"/>
                    <a:pt x="2562" y="1427"/>
                  </a:cubicBezTo>
                  <a:cubicBezTo>
                    <a:pt x="2162" y="1427"/>
                    <a:pt x="2041" y="1997"/>
                    <a:pt x="1869" y="2310"/>
                  </a:cubicBezTo>
                  <a:cubicBezTo>
                    <a:pt x="1859" y="2330"/>
                    <a:pt x="1837" y="2341"/>
                    <a:pt x="1816" y="2341"/>
                  </a:cubicBezTo>
                  <a:cubicBezTo>
                    <a:pt x="1812" y="2341"/>
                    <a:pt x="1808" y="2341"/>
                    <a:pt x="1804" y="2340"/>
                  </a:cubicBezTo>
                  <a:cubicBezTo>
                    <a:pt x="1726" y="2315"/>
                    <a:pt x="1656" y="2300"/>
                    <a:pt x="1595" y="2300"/>
                  </a:cubicBezTo>
                  <a:cubicBezTo>
                    <a:pt x="1470" y="2300"/>
                    <a:pt x="1378" y="2362"/>
                    <a:pt x="1319" y="2529"/>
                  </a:cubicBezTo>
                  <a:cubicBezTo>
                    <a:pt x="1289" y="2635"/>
                    <a:pt x="1254" y="2730"/>
                    <a:pt x="1201" y="2825"/>
                  </a:cubicBezTo>
                  <a:cubicBezTo>
                    <a:pt x="1100" y="3002"/>
                    <a:pt x="1035" y="3179"/>
                    <a:pt x="952" y="3357"/>
                  </a:cubicBezTo>
                  <a:cubicBezTo>
                    <a:pt x="899" y="3457"/>
                    <a:pt x="869" y="3511"/>
                    <a:pt x="757" y="3534"/>
                  </a:cubicBezTo>
                  <a:cubicBezTo>
                    <a:pt x="574" y="3564"/>
                    <a:pt x="450" y="3540"/>
                    <a:pt x="320" y="3700"/>
                  </a:cubicBezTo>
                  <a:cubicBezTo>
                    <a:pt x="225" y="3806"/>
                    <a:pt x="142" y="3924"/>
                    <a:pt x="65" y="4043"/>
                  </a:cubicBezTo>
                  <a:cubicBezTo>
                    <a:pt x="42" y="4078"/>
                    <a:pt x="24" y="4114"/>
                    <a:pt x="0" y="4149"/>
                  </a:cubicBezTo>
                  <a:lnTo>
                    <a:pt x="0" y="6922"/>
                  </a:lnTo>
                  <a:lnTo>
                    <a:pt x="15065" y="6922"/>
                  </a:lnTo>
                  <a:cubicBezTo>
                    <a:pt x="15432" y="6307"/>
                    <a:pt x="15579" y="5598"/>
                    <a:pt x="15325" y="4817"/>
                  </a:cubicBezTo>
                  <a:cubicBezTo>
                    <a:pt x="15177" y="4397"/>
                    <a:pt x="14976" y="4001"/>
                    <a:pt x="14722" y="3641"/>
                  </a:cubicBezTo>
                  <a:cubicBezTo>
                    <a:pt x="14279" y="2990"/>
                    <a:pt x="13770" y="2364"/>
                    <a:pt x="13179" y="1837"/>
                  </a:cubicBezTo>
                  <a:cubicBezTo>
                    <a:pt x="12588" y="1311"/>
                    <a:pt x="11890" y="850"/>
                    <a:pt x="11116" y="631"/>
                  </a:cubicBezTo>
                  <a:cubicBezTo>
                    <a:pt x="10341" y="412"/>
                    <a:pt x="9519" y="87"/>
                    <a:pt x="8709" y="16"/>
                  </a:cubicBezTo>
                  <a:cubicBezTo>
                    <a:pt x="8614" y="8"/>
                    <a:pt x="8504" y="0"/>
                    <a:pt x="8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3" name="Google Shape;1753;p50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4" name="Google Shape;1754;p50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5" name="Google Shape;1755;p50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rgbClr val="1E3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56" name="Google Shape;1756;p50"/>
          <p:cNvSpPr/>
          <p:nvPr/>
        </p:nvSpPr>
        <p:spPr>
          <a:xfrm>
            <a:off x="6945296" y="3164799"/>
            <a:ext cx="47677" cy="25053"/>
          </a:xfrm>
          <a:custGeom>
            <a:avLst/>
            <a:gdLst/>
            <a:ahLst/>
            <a:cxnLst/>
            <a:rect l="l" t="t" r="r" b="b"/>
            <a:pathLst>
              <a:path w="824" h="433" extrusionOk="0">
                <a:moveTo>
                  <a:pt x="390" y="1"/>
                </a:moveTo>
                <a:cubicBezTo>
                  <a:pt x="277" y="1"/>
                  <a:pt x="164" y="35"/>
                  <a:pt x="68" y="103"/>
                </a:cubicBezTo>
                <a:cubicBezTo>
                  <a:pt x="1" y="161"/>
                  <a:pt x="1" y="277"/>
                  <a:pt x="68" y="345"/>
                </a:cubicBezTo>
                <a:cubicBezTo>
                  <a:pt x="155" y="403"/>
                  <a:pt x="252" y="432"/>
                  <a:pt x="359" y="432"/>
                </a:cubicBezTo>
                <a:cubicBezTo>
                  <a:pt x="823" y="423"/>
                  <a:pt x="823" y="171"/>
                  <a:pt x="630" y="55"/>
                </a:cubicBezTo>
                <a:cubicBezTo>
                  <a:pt x="553" y="18"/>
                  <a:pt x="471" y="1"/>
                  <a:pt x="390" y="1"/>
                </a:cubicBezTo>
                <a:close/>
              </a:path>
            </a:pathLst>
          </a:custGeom>
          <a:solidFill>
            <a:srgbClr val="4A4A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7" name="Google Shape;1757;p50"/>
          <p:cNvSpPr/>
          <p:nvPr/>
        </p:nvSpPr>
        <p:spPr>
          <a:xfrm>
            <a:off x="6966009" y="3197547"/>
            <a:ext cx="38708" cy="22970"/>
          </a:xfrm>
          <a:custGeom>
            <a:avLst/>
            <a:gdLst/>
            <a:ahLst/>
            <a:cxnLst/>
            <a:rect l="l" t="t" r="r" b="b"/>
            <a:pathLst>
              <a:path w="669" h="397" extrusionOk="0">
                <a:moveTo>
                  <a:pt x="329" y="1"/>
                </a:moveTo>
                <a:cubicBezTo>
                  <a:pt x="164" y="1"/>
                  <a:pt x="1" y="86"/>
                  <a:pt x="1" y="195"/>
                </a:cubicBezTo>
                <a:cubicBezTo>
                  <a:pt x="1" y="298"/>
                  <a:pt x="98" y="396"/>
                  <a:pt x="272" y="396"/>
                </a:cubicBezTo>
                <a:cubicBezTo>
                  <a:pt x="343" y="396"/>
                  <a:pt x="428" y="380"/>
                  <a:pt x="523" y="340"/>
                </a:cubicBezTo>
                <a:cubicBezTo>
                  <a:pt x="668" y="292"/>
                  <a:pt x="649" y="128"/>
                  <a:pt x="523" y="50"/>
                </a:cubicBezTo>
                <a:cubicBezTo>
                  <a:pt x="466" y="16"/>
                  <a:pt x="397" y="1"/>
                  <a:pt x="329" y="1"/>
                </a:cubicBezTo>
                <a:close/>
              </a:path>
            </a:pathLst>
          </a:custGeom>
          <a:solidFill>
            <a:srgbClr val="4A4A1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8" name="Google Shape;1758;p50"/>
          <p:cNvSpPr/>
          <p:nvPr/>
        </p:nvSpPr>
        <p:spPr>
          <a:xfrm flipH="1">
            <a:off x="4463357" y="2146294"/>
            <a:ext cx="2901775" cy="1531062"/>
          </a:xfrm>
          <a:custGeom>
            <a:avLst/>
            <a:gdLst/>
            <a:ahLst/>
            <a:cxnLst/>
            <a:rect l="l" t="t" r="r" b="b"/>
            <a:pathLst>
              <a:path w="24756" h="13062" extrusionOk="0">
                <a:moveTo>
                  <a:pt x="19121" y="1"/>
                </a:moveTo>
                <a:lnTo>
                  <a:pt x="6599" y="220"/>
                </a:lnTo>
                <a:cubicBezTo>
                  <a:pt x="6386" y="220"/>
                  <a:pt x="6398" y="338"/>
                  <a:pt x="6398" y="338"/>
                </a:cubicBezTo>
                <a:lnTo>
                  <a:pt x="1" y="10176"/>
                </a:lnTo>
                <a:lnTo>
                  <a:pt x="1" y="10288"/>
                </a:lnTo>
                <a:lnTo>
                  <a:pt x="1993" y="10767"/>
                </a:lnTo>
                <a:lnTo>
                  <a:pt x="1644" y="11293"/>
                </a:lnTo>
                <a:lnTo>
                  <a:pt x="1644" y="11441"/>
                </a:lnTo>
                <a:lnTo>
                  <a:pt x="3039" y="11116"/>
                </a:lnTo>
                <a:lnTo>
                  <a:pt x="3181" y="10868"/>
                </a:lnTo>
                <a:lnTo>
                  <a:pt x="6877" y="11642"/>
                </a:lnTo>
                <a:lnTo>
                  <a:pt x="7066" y="12174"/>
                </a:lnTo>
                <a:lnTo>
                  <a:pt x="8112" y="11938"/>
                </a:lnTo>
                <a:lnTo>
                  <a:pt x="12889" y="13061"/>
                </a:lnTo>
                <a:lnTo>
                  <a:pt x="13688" y="13014"/>
                </a:lnTo>
                <a:lnTo>
                  <a:pt x="24454" y="10277"/>
                </a:lnTo>
                <a:lnTo>
                  <a:pt x="24756" y="10099"/>
                </a:lnTo>
                <a:lnTo>
                  <a:pt x="19316" y="220"/>
                </a:lnTo>
                <a:lnTo>
                  <a:pt x="1912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9" name="Google Shape;1759;p50"/>
          <p:cNvSpPr/>
          <p:nvPr/>
        </p:nvSpPr>
        <p:spPr>
          <a:xfrm flipH="1">
            <a:off x="4472092" y="2140114"/>
            <a:ext cx="2128390" cy="1531648"/>
          </a:xfrm>
          <a:custGeom>
            <a:avLst/>
            <a:gdLst/>
            <a:ahLst/>
            <a:cxnLst/>
            <a:rect l="l" t="t" r="r" b="b"/>
            <a:pathLst>
              <a:path w="18158" h="13067" extrusionOk="0">
                <a:moveTo>
                  <a:pt x="12612" y="1"/>
                </a:moveTo>
                <a:lnTo>
                  <a:pt x="19" y="314"/>
                </a:lnTo>
                <a:lnTo>
                  <a:pt x="19" y="314"/>
                </a:lnTo>
                <a:cubicBezTo>
                  <a:pt x="16" y="313"/>
                  <a:pt x="13" y="313"/>
                  <a:pt x="11" y="313"/>
                </a:cubicBezTo>
                <a:cubicBezTo>
                  <a:pt x="4" y="313"/>
                  <a:pt x="1" y="314"/>
                  <a:pt x="1" y="314"/>
                </a:cubicBezTo>
                <a:lnTo>
                  <a:pt x="19" y="314"/>
                </a:lnTo>
                <a:lnTo>
                  <a:pt x="19" y="314"/>
                </a:lnTo>
                <a:cubicBezTo>
                  <a:pt x="82" y="318"/>
                  <a:pt x="310" y="386"/>
                  <a:pt x="639" y="1065"/>
                </a:cubicBezTo>
                <a:cubicBezTo>
                  <a:pt x="1030" y="1869"/>
                  <a:pt x="6345" y="12795"/>
                  <a:pt x="6345" y="12795"/>
                </a:cubicBezTo>
                <a:lnTo>
                  <a:pt x="7173" y="13067"/>
                </a:lnTo>
                <a:lnTo>
                  <a:pt x="17939" y="10406"/>
                </a:lnTo>
                <a:lnTo>
                  <a:pt x="18158" y="9993"/>
                </a:lnTo>
                <a:lnTo>
                  <a:pt x="1261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0" name="Google Shape;1760;p50"/>
          <p:cNvSpPr/>
          <p:nvPr/>
        </p:nvSpPr>
        <p:spPr>
          <a:xfrm flipH="1">
            <a:off x="6725366" y="2746456"/>
            <a:ext cx="447058" cy="741033"/>
          </a:xfrm>
          <a:custGeom>
            <a:avLst/>
            <a:gdLst/>
            <a:ahLst/>
            <a:cxnLst/>
            <a:rect l="l" t="t" r="r" b="b"/>
            <a:pathLst>
              <a:path w="3814" h="6322" extrusionOk="0">
                <a:moveTo>
                  <a:pt x="3814" y="1"/>
                </a:moveTo>
                <a:lnTo>
                  <a:pt x="0" y="6321"/>
                </a:lnTo>
                <a:lnTo>
                  <a:pt x="1395" y="5996"/>
                </a:lnTo>
                <a:lnTo>
                  <a:pt x="38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1" name="Google Shape;1761;p50"/>
          <p:cNvSpPr/>
          <p:nvPr/>
        </p:nvSpPr>
        <p:spPr>
          <a:xfrm flipH="1">
            <a:off x="6559033" y="2740712"/>
            <a:ext cx="433930" cy="769634"/>
          </a:xfrm>
          <a:custGeom>
            <a:avLst/>
            <a:gdLst/>
            <a:ahLst/>
            <a:cxnLst/>
            <a:rect l="l" t="t" r="r" b="b"/>
            <a:pathLst>
              <a:path w="3702" h="6566" extrusionOk="0">
                <a:moveTo>
                  <a:pt x="2358" y="0"/>
                </a:moveTo>
                <a:cubicBezTo>
                  <a:pt x="2319" y="0"/>
                  <a:pt x="2283" y="50"/>
                  <a:pt x="2283" y="50"/>
                </a:cubicBezTo>
                <a:lnTo>
                  <a:pt x="0" y="5738"/>
                </a:lnTo>
                <a:lnTo>
                  <a:pt x="3702" y="6565"/>
                </a:lnTo>
                <a:lnTo>
                  <a:pt x="2501" y="399"/>
                </a:lnTo>
                <a:cubicBezTo>
                  <a:pt x="2484" y="281"/>
                  <a:pt x="2454" y="162"/>
                  <a:pt x="2413" y="50"/>
                </a:cubicBezTo>
                <a:cubicBezTo>
                  <a:pt x="2397" y="13"/>
                  <a:pt x="2377" y="0"/>
                  <a:pt x="23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2" name="Google Shape;1762;p50"/>
          <p:cNvSpPr/>
          <p:nvPr/>
        </p:nvSpPr>
        <p:spPr>
          <a:xfrm flipH="1">
            <a:off x="5675534" y="3700640"/>
            <a:ext cx="152335" cy="291535"/>
          </a:xfrm>
          <a:custGeom>
            <a:avLst/>
            <a:gdLst/>
            <a:ahLst/>
            <a:cxnLst/>
            <a:rect l="l" t="t" r="r" b="b"/>
            <a:pathLst>
              <a:path w="1183" h="2264" extrusionOk="0">
                <a:moveTo>
                  <a:pt x="720" y="0"/>
                </a:moveTo>
                <a:cubicBezTo>
                  <a:pt x="518" y="0"/>
                  <a:pt x="438" y="176"/>
                  <a:pt x="438" y="176"/>
                </a:cubicBezTo>
                <a:lnTo>
                  <a:pt x="30" y="2115"/>
                </a:lnTo>
                <a:cubicBezTo>
                  <a:pt x="0" y="2239"/>
                  <a:pt x="308" y="2263"/>
                  <a:pt x="308" y="2263"/>
                </a:cubicBezTo>
                <a:lnTo>
                  <a:pt x="964" y="685"/>
                </a:lnTo>
                <a:cubicBezTo>
                  <a:pt x="964" y="685"/>
                  <a:pt x="1183" y="141"/>
                  <a:pt x="869" y="28"/>
                </a:cubicBezTo>
                <a:cubicBezTo>
                  <a:pt x="814" y="8"/>
                  <a:pt x="764" y="0"/>
                  <a:pt x="7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3" name="Google Shape;1763;p50"/>
          <p:cNvSpPr/>
          <p:nvPr/>
        </p:nvSpPr>
        <p:spPr>
          <a:xfrm flipH="1">
            <a:off x="4327928" y="3360422"/>
            <a:ext cx="134178" cy="216720"/>
          </a:xfrm>
          <a:custGeom>
            <a:avLst/>
            <a:gdLst/>
            <a:ahLst/>
            <a:cxnLst/>
            <a:rect l="l" t="t" r="r" b="b"/>
            <a:pathLst>
              <a:path w="1042" h="1683" extrusionOk="0">
                <a:moveTo>
                  <a:pt x="648" y="1"/>
                </a:moveTo>
                <a:cubicBezTo>
                  <a:pt x="508" y="1"/>
                  <a:pt x="367" y="29"/>
                  <a:pt x="308" y="92"/>
                </a:cubicBezTo>
                <a:cubicBezTo>
                  <a:pt x="214" y="181"/>
                  <a:pt x="1" y="1624"/>
                  <a:pt x="1" y="1624"/>
                </a:cubicBezTo>
                <a:lnTo>
                  <a:pt x="214" y="1683"/>
                </a:lnTo>
                <a:cubicBezTo>
                  <a:pt x="214" y="1683"/>
                  <a:pt x="976" y="359"/>
                  <a:pt x="994" y="288"/>
                </a:cubicBezTo>
                <a:cubicBezTo>
                  <a:pt x="1041" y="175"/>
                  <a:pt x="970" y="45"/>
                  <a:pt x="846" y="22"/>
                </a:cubicBezTo>
                <a:cubicBezTo>
                  <a:pt x="787" y="8"/>
                  <a:pt x="718" y="1"/>
                  <a:pt x="6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4" name="Google Shape;1764;p50"/>
          <p:cNvSpPr/>
          <p:nvPr/>
        </p:nvSpPr>
        <p:spPr>
          <a:xfrm flipH="1">
            <a:off x="7402410" y="3194584"/>
            <a:ext cx="85215" cy="154255"/>
          </a:xfrm>
          <a:custGeom>
            <a:avLst/>
            <a:gdLst/>
            <a:ahLst/>
            <a:cxnLst/>
            <a:rect l="l" t="t" r="r" b="b"/>
            <a:pathLst>
              <a:path w="727" h="1316" extrusionOk="0">
                <a:moveTo>
                  <a:pt x="230" y="0"/>
                </a:moveTo>
                <a:cubicBezTo>
                  <a:pt x="104" y="0"/>
                  <a:pt x="1" y="116"/>
                  <a:pt x="17" y="246"/>
                </a:cubicBezTo>
                <a:cubicBezTo>
                  <a:pt x="40" y="423"/>
                  <a:pt x="502" y="1316"/>
                  <a:pt x="502" y="1316"/>
                </a:cubicBezTo>
                <a:lnTo>
                  <a:pt x="726" y="1292"/>
                </a:lnTo>
                <a:cubicBezTo>
                  <a:pt x="726" y="1292"/>
                  <a:pt x="372" y="33"/>
                  <a:pt x="265" y="3"/>
                </a:cubicBezTo>
                <a:cubicBezTo>
                  <a:pt x="253" y="1"/>
                  <a:pt x="242" y="0"/>
                  <a:pt x="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5" name="Google Shape;1765;p50"/>
          <p:cNvSpPr/>
          <p:nvPr/>
        </p:nvSpPr>
        <p:spPr>
          <a:xfrm flipH="1">
            <a:off x="4306680" y="3356043"/>
            <a:ext cx="116537" cy="143450"/>
          </a:xfrm>
          <a:custGeom>
            <a:avLst/>
            <a:gdLst/>
            <a:ahLst/>
            <a:cxnLst/>
            <a:rect l="l" t="t" r="r" b="b"/>
            <a:pathLst>
              <a:path w="905" h="1114" extrusionOk="0">
                <a:moveTo>
                  <a:pt x="276" y="0"/>
                </a:moveTo>
                <a:cubicBezTo>
                  <a:pt x="257" y="0"/>
                  <a:pt x="236" y="3"/>
                  <a:pt x="213" y="8"/>
                </a:cubicBezTo>
                <a:cubicBezTo>
                  <a:pt x="95" y="38"/>
                  <a:pt x="0" y="126"/>
                  <a:pt x="30" y="150"/>
                </a:cubicBezTo>
                <a:lnTo>
                  <a:pt x="213" y="274"/>
                </a:lnTo>
                <a:lnTo>
                  <a:pt x="125" y="759"/>
                </a:lnTo>
                <a:lnTo>
                  <a:pt x="125" y="759"/>
                </a:lnTo>
                <a:lnTo>
                  <a:pt x="314" y="434"/>
                </a:lnTo>
                <a:lnTo>
                  <a:pt x="402" y="452"/>
                </a:lnTo>
                <a:cubicBezTo>
                  <a:pt x="402" y="452"/>
                  <a:pt x="203" y="1114"/>
                  <a:pt x="213" y="1114"/>
                </a:cubicBezTo>
                <a:cubicBezTo>
                  <a:pt x="213" y="1114"/>
                  <a:pt x="213" y="1114"/>
                  <a:pt x="213" y="1114"/>
                </a:cubicBezTo>
                <a:cubicBezTo>
                  <a:pt x="231" y="1108"/>
                  <a:pt x="698" y="446"/>
                  <a:pt x="698" y="316"/>
                </a:cubicBezTo>
                <a:cubicBezTo>
                  <a:pt x="704" y="186"/>
                  <a:pt x="905" y="221"/>
                  <a:pt x="639" y="126"/>
                </a:cubicBezTo>
                <a:cubicBezTo>
                  <a:pt x="423" y="50"/>
                  <a:pt x="359" y="0"/>
                  <a:pt x="27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6" name="Google Shape;1766;p50"/>
          <p:cNvSpPr/>
          <p:nvPr/>
        </p:nvSpPr>
        <p:spPr>
          <a:xfrm flipH="1">
            <a:off x="7423977" y="3194819"/>
            <a:ext cx="61772" cy="92365"/>
          </a:xfrm>
          <a:custGeom>
            <a:avLst/>
            <a:gdLst/>
            <a:ahLst/>
            <a:cxnLst/>
            <a:rect l="l" t="t" r="r" b="b"/>
            <a:pathLst>
              <a:path w="527" h="788" extrusionOk="0">
                <a:moveTo>
                  <a:pt x="196" y="0"/>
                </a:moveTo>
                <a:cubicBezTo>
                  <a:pt x="129" y="0"/>
                  <a:pt x="63" y="17"/>
                  <a:pt x="1" y="43"/>
                </a:cubicBezTo>
                <a:cubicBezTo>
                  <a:pt x="7" y="60"/>
                  <a:pt x="338" y="622"/>
                  <a:pt x="338" y="622"/>
                </a:cubicBezTo>
                <a:lnTo>
                  <a:pt x="208" y="202"/>
                </a:lnTo>
                <a:lnTo>
                  <a:pt x="509" y="788"/>
                </a:lnTo>
                <a:lnTo>
                  <a:pt x="527" y="711"/>
                </a:lnTo>
                <a:cubicBezTo>
                  <a:pt x="527" y="711"/>
                  <a:pt x="314" y="19"/>
                  <a:pt x="225" y="1"/>
                </a:cubicBezTo>
                <a:cubicBezTo>
                  <a:pt x="216" y="1"/>
                  <a:pt x="206" y="0"/>
                  <a:pt x="1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7" name="Google Shape;1767;p50"/>
          <p:cNvSpPr/>
          <p:nvPr/>
        </p:nvSpPr>
        <p:spPr>
          <a:xfrm flipH="1">
            <a:off x="5693818" y="3698065"/>
            <a:ext cx="77520" cy="170749"/>
          </a:xfrm>
          <a:custGeom>
            <a:avLst/>
            <a:gdLst/>
            <a:ahLst/>
            <a:cxnLst/>
            <a:rect l="l" t="t" r="r" b="b"/>
            <a:pathLst>
              <a:path w="602" h="1326" extrusionOk="0">
                <a:moveTo>
                  <a:pt x="241" y="0"/>
                </a:moveTo>
                <a:cubicBezTo>
                  <a:pt x="74" y="0"/>
                  <a:pt x="0" y="199"/>
                  <a:pt x="10" y="214"/>
                </a:cubicBezTo>
                <a:cubicBezTo>
                  <a:pt x="22" y="226"/>
                  <a:pt x="347" y="397"/>
                  <a:pt x="347" y="397"/>
                </a:cubicBezTo>
                <a:cubicBezTo>
                  <a:pt x="347" y="397"/>
                  <a:pt x="81" y="1237"/>
                  <a:pt x="81" y="1319"/>
                </a:cubicBezTo>
                <a:lnTo>
                  <a:pt x="182" y="1325"/>
                </a:lnTo>
                <a:cubicBezTo>
                  <a:pt x="182" y="1325"/>
                  <a:pt x="596" y="504"/>
                  <a:pt x="602" y="362"/>
                </a:cubicBezTo>
                <a:cubicBezTo>
                  <a:pt x="602" y="220"/>
                  <a:pt x="584" y="137"/>
                  <a:pt x="347" y="25"/>
                </a:cubicBezTo>
                <a:cubicBezTo>
                  <a:pt x="309" y="8"/>
                  <a:pt x="273" y="0"/>
                  <a:pt x="2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8" name="Google Shape;1768;p50"/>
          <p:cNvSpPr/>
          <p:nvPr/>
        </p:nvSpPr>
        <p:spPr>
          <a:xfrm flipH="1">
            <a:off x="4384330" y="3465114"/>
            <a:ext cx="141518" cy="84731"/>
          </a:xfrm>
          <a:custGeom>
            <a:avLst/>
            <a:gdLst/>
            <a:ahLst/>
            <a:cxnLst/>
            <a:rect l="l" t="t" r="r" b="b"/>
            <a:pathLst>
              <a:path w="1099" h="658" extrusionOk="0">
                <a:moveTo>
                  <a:pt x="133" y="1"/>
                </a:moveTo>
                <a:cubicBezTo>
                  <a:pt x="1" y="1"/>
                  <a:pt x="35" y="143"/>
                  <a:pt x="35" y="143"/>
                </a:cubicBezTo>
                <a:lnTo>
                  <a:pt x="508" y="373"/>
                </a:lnTo>
                <a:lnTo>
                  <a:pt x="543" y="486"/>
                </a:lnTo>
                <a:lnTo>
                  <a:pt x="827" y="657"/>
                </a:lnTo>
                <a:lnTo>
                  <a:pt x="1099" y="249"/>
                </a:lnTo>
                <a:lnTo>
                  <a:pt x="661" y="137"/>
                </a:lnTo>
                <a:lnTo>
                  <a:pt x="596" y="178"/>
                </a:lnTo>
                <a:cubicBezTo>
                  <a:pt x="596" y="178"/>
                  <a:pt x="159" y="1"/>
                  <a:pt x="141" y="1"/>
                </a:cubicBezTo>
                <a:cubicBezTo>
                  <a:pt x="138" y="1"/>
                  <a:pt x="136" y="1"/>
                  <a:pt x="13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9" name="Google Shape;1769;p50"/>
          <p:cNvSpPr/>
          <p:nvPr/>
        </p:nvSpPr>
        <p:spPr>
          <a:xfrm flipH="1">
            <a:off x="5740309" y="3809325"/>
            <a:ext cx="283294" cy="134050"/>
          </a:xfrm>
          <a:custGeom>
            <a:avLst/>
            <a:gdLst/>
            <a:ahLst/>
            <a:cxnLst/>
            <a:rect l="l" t="t" r="r" b="b"/>
            <a:pathLst>
              <a:path w="2200" h="1041" extrusionOk="0">
                <a:moveTo>
                  <a:pt x="154" y="0"/>
                </a:moveTo>
                <a:lnTo>
                  <a:pt x="154" y="0"/>
                </a:lnTo>
                <a:cubicBezTo>
                  <a:pt x="1" y="24"/>
                  <a:pt x="219" y="225"/>
                  <a:pt x="219" y="225"/>
                </a:cubicBezTo>
                <a:lnTo>
                  <a:pt x="1550" y="1011"/>
                </a:lnTo>
                <a:lnTo>
                  <a:pt x="1591" y="934"/>
                </a:lnTo>
                <a:lnTo>
                  <a:pt x="1904" y="1041"/>
                </a:lnTo>
                <a:lnTo>
                  <a:pt x="2200" y="467"/>
                </a:lnTo>
                <a:lnTo>
                  <a:pt x="1733" y="432"/>
                </a:lnTo>
                <a:lnTo>
                  <a:pt x="1656" y="621"/>
                </a:lnTo>
                <a:lnTo>
                  <a:pt x="154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0" name="Google Shape;1770;p50"/>
          <p:cNvSpPr/>
          <p:nvPr/>
        </p:nvSpPr>
        <p:spPr>
          <a:xfrm flipH="1">
            <a:off x="7331728" y="3278747"/>
            <a:ext cx="119325" cy="53450"/>
          </a:xfrm>
          <a:custGeom>
            <a:avLst/>
            <a:gdLst/>
            <a:ahLst/>
            <a:cxnLst/>
            <a:rect l="l" t="t" r="r" b="b"/>
            <a:pathLst>
              <a:path w="1018" h="456" extrusionOk="0">
                <a:moveTo>
                  <a:pt x="203" y="0"/>
                </a:moveTo>
                <a:cubicBezTo>
                  <a:pt x="202" y="0"/>
                  <a:pt x="202" y="0"/>
                  <a:pt x="201" y="1"/>
                </a:cubicBezTo>
                <a:cubicBezTo>
                  <a:pt x="190" y="7"/>
                  <a:pt x="0" y="148"/>
                  <a:pt x="0" y="148"/>
                </a:cubicBezTo>
                <a:lnTo>
                  <a:pt x="113" y="456"/>
                </a:lnTo>
                <a:lnTo>
                  <a:pt x="379" y="456"/>
                </a:lnTo>
                <a:cubicBezTo>
                  <a:pt x="379" y="456"/>
                  <a:pt x="349" y="296"/>
                  <a:pt x="379" y="296"/>
                </a:cubicBezTo>
                <a:cubicBezTo>
                  <a:pt x="408" y="296"/>
                  <a:pt x="858" y="320"/>
                  <a:pt x="858" y="320"/>
                </a:cubicBezTo>
                <a:lnTo>
                  <a:pt x="1017" y="119"/>
                </a:lnTo>
                <a:lnTo>
                  <a:pt x="1017" y="1"/>
                </a:lnTo>
                <a:lnTo>
                  <a:pt x="1000" y="1"/>
                </a:lnTo>
                <a:cubicBezTo>
                  <a:pt x="982" y="1"/>
                  <a:pt x="290" y="72"/>
                  <a:pt x="290" y="72"/>
                </a:cubicBezTo>
                <a:cubicBezTo>
                  <a:pt x="290" y="72"/>
                  <a:pt x="219" y="0"/>
                  <a:pt x="2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1" name="Google Shape;1771;p50"/>
          <p:cNvSpPr/>
          <p:nvPr/>
        </p:nvSpPr>
        <p:spPr>
          <a:xfrm flipH="1">
            <a:off x="6414147" y="2746456"/>
            <a:ext cx="296085" cy="826952"/>
          </a:xfrm>
          <a:custGeom>
            <a:avLst/>
            <a:gdLst/>
            <a:ahLst/>
            <a:cxnLst/>
            <a:rect l="l" t="t" r="r" b="b"/>
            <a:pathLst>
              <a:path w="2526" h="7055" extrusionOk="0">
                <a:moveTo>
                  <a:pt x="1" y="1"/>
                </a:moveTo>
                <a:lnTo>
                  <a:pt x="1479" y="7054"/>
                </a:lnTo>
                <a:lnTo>
                  <a:pt x="2525" y="6818"/>
                </a:lnTo>
                <a:lnTo>
                  <a:pt x="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2" name="Google Shape;1772;p50"/>
          <p:cNvSpPr/>
          <p:nvPr/>
        </p:nvSpPr>
        <p:spPr>
          <a:xfrm flipH="1">
            <a:off x="4487581" y="3074317"/>
            <a:ext cx="1569040" cy="597445"/>
          </a:xfrm>
          <a:custGeom>
            <a:avLst/>
            <a:gdLst/>
            <a:ahLst/>
            <a:cxnLst/>
            <a:rect l="l" t="t" r="r" b="b"/>
            <a:pathLst>
              <a:path w="13386" h="5097" extrusionOk="0">
                <a:moveTo>
                  <a:pt x="0" y="1"/>
                </a:moveTo>
                <a:lnTo>
                  <a:pt x="2182" y="4985"/>
                </a:lnTo>
                <a:lnTo>
                  <a:pt x="2525" y="5097"/>
                </a:lnTo>
                <a:lnTo>
                  <a:pt x="3358" y="4890"/>
                </a:lnTo>
                <a:cubicBezTo>
                  <a:pt x="3435" y="4695"/>
                  <a:pt x="3423" y="4476"/>
                  <a:pt x="3506" y="4287"/>
                </a:cubicBezTo>
                <a:cubicBezTo>
                  <a:pt x="3512" y="4269"/>
                  <a:pt x="3518" y="4257"/>
                  <a:pt x="3530" y="4246"/>
                </a:cubicBezTo>
                <a:cubicBezTo>
                  <a:pt x="3530" y="4216"/>
                  <a:pt x="3536" y="4186"/>
                  <a:pt x="3553" y="4163"/>
                </a:cubicBezTo>
                <a:cubicBezTo>
                  <a:pt x="3518" y="4163"/>
                  <a:pt x="3506" y="4110"/>
                  <a:pt x="3542" y="4104"/>
                </a:cubicBezTo>
                <a:cubicBezTo>
                  <a:pt x="3559" y="4104"/>
                  <a:pt x="3577" y="4098"/>
                  <a:pt x="3595" y="4092"/>
                </a:cubicBezTo>
                <a:cubicBezTo>
                  <a:pt x="3613" y="4062"/>
                  <a:pt x="3636" y="4045"/>
                  <a:pt x="3660" y="4021"/>
                </a:cubicBezTo>
                <a:cubicBezTo>
                  <a:pt x="3666" y="4018"/>
                  <a:pt x="3673" y="4016"/>
                  <a:pt x="3680" y="4016"/>
                </a:cubicBezTo>
                <a:cubicBezTo>
                  <a:pt x="3686" y="4016"/>
                  <a:pt x="3692" y="4018"/>
                  <a:pt x="3695" y="4021"/>
                </a:cubicBezTo>
                <a:cubicBezTo>
                  <a:pt x="3701" y="4027"/>
                  <a:pt x="3701" y="4027"/>
                  <a:pt x="3707" y="4033"/>
                </a:cubicBezTo>
                <a:cubicBezTo>
                  <a:pt x="3719" y="4027"/>
                  <a:pt x="3731" y="4015"/>
                  <a:pt x="3743" y="4009"/>
                </a:cubicBezTo>
                <a:cubicBezTo>
                  <a:pt x="3747" y="4007"/>
                  <a:pt x="3753" y="4005"/>
                  <a:pt x="3759" y="4005"/>
                </a:cubicBezTo>
                <a:cubicBezTo>
                  <a:pt x="3767" y="4005"/>
                  <a:pt x="3775" y="4008"/>
                  <a:pt x="3778" y="4015"/>
                </a:cubicBezTo>
                <a:cubicBezTo>
                  <a:pt x="3784" y="4021"/>
                  <a:pt x="3784" y="4027"/>
                  <a:pt x="3784" y="4033"/>
                </a:cubicBezTo>
                <a:lnTo>
                  <a:pt x="3890" y="4033"/>
                </a:lnTo>
                <a:lnTo>
                  <a:pt x="3908" y="4039"/>
                </a:lnTo>
                <a:cubicBezTo>
                  <a:pt x="3955" y="4050"/>
                  <a:pt x="3997" y="4086"/>
                  <a:pt x="4020" y="4127"/>
                </a:cubicBezTo>
                <a:cubicBezTo>
                  <a:pt x="4020" y="4116"/>
                  <a:pt x="4020" y="4104"/>
                  <a:pt x="4026" y="4092"/>
                </a:cubicBezTo>
                <a:cubicBezTo>
                  <a:pt x="4031" y="4079"/>
                  <a:pt x="4043" y="4073"/>
                  <a:pt x="4055" y="4073"/>
                </a:cubicBezTo>
                <a:cubicBezTo>
                  <a:pt x="4070" y="4073"/>
                  <a:pt x="4086" y="4084"/>
                  <a:pt x="4086" y="4104"/>
                </a:cubicBezTo>
                <a:cubicBezTo>
                  <a:pt x="4086" y="4192"/>
                  <a:pt x="4080" y="4281"/>
                  <a:pt x="4068" y="4370"/>
                </a:cubicBezTo>
                <a:cubicBezTo>
                  <a:pt x="4068" y="4435"/>
                  <a:pt x="4062" y="4500"/>
                  <a:pt x="4062" y="4565"/>
                </a:cubicBezTo>
                <a:lnTo>
                  <a:pt x="4062" y="4594"/>
                </a:lnTo>
                <a:cubicBezTo>
                  <a:pt x="4058" y="4612"/>
                  <a:pt x="4044" y="4623"/>
                  <a:pt x="4030" y="4623"/>
                </a:cubicBezTo>
                <a:cubicBezTo>
                  <a:pt x="4024" y="4623"/>
                  <a:pt x="4019" y="4621"/>
                  <a:pt x="4015" y="4618"/>
                </a:cubicBezTo>
                <a:cubicBezTo>
                  <a:pt x="3997" y="4654"/>
                  <a:pt x="3985" y="4695"/>
                  <a:pt x="3967" y="4736"/>
                </a:cubicBezTo>
                <a:lnTo>
                  <a:pt x="13291" y="2431"/>
                </a:lnTo>
                <a:lnTo>
                  <a:pt x="13386" y="2247"/>
                </a:lnTo>
                <a:lnTo>
                  <a:pt x="13291" y="2082"/>
                </a:lnTo>
                <a:lnTo>
                  <a:pt x="12310" y="462"/>
                </a:lnTo>
                <a:lnTo>
                  <a:pt x="12310" y="462"/>
                </a:lnTo>
                <a:cubicBezTo>
                  <a:pt x="12310" y="462"/>
                  <a:pt x="12357" y="1662"/>
                  <a:pt x="12174" y="1863"/>
                </a:cubicBezTo>
                <a:cubicBezTo>
                  <a:pt x="11990" y="2058"/>
                  <a:pt x="7597" y="3146"/>
                  <a:pt x="7201" y="3146"/>
                </a:cubicBezTo>
                <a:cubicBezTo>
                  <a:pt x="6805" y="3146"/>
                  <a:pt x="3890" y="2909"/>
                  <a:pt x="3240" y="2797"/>
                </a:cubicBezTo>
                <a:cubicBezTo>
                  <a:pt x="2584" y="2691"/>
                  <a:pt x="0" y="1"/>
                  <a:pt x="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3" name="Google Shape;1773;p50"/>
          <p:cNvSpPr/>
          <p:nvPr/>
        </p:nvSpPr>
        <p:spPr>
          <a:xfrm flipH="1">
            <a:off x="4322331" y="2134541"/>
            <a:ext cx="3178285" cy="1674768"/>
          </a:xfrm>
          <a:custGeom>
            <a:avLst/>
            <a:gdLst/>
            <a:ahLst/>
            <a:cxnLst/>
            <a:rect l="l" t="t" r="r" b="b"/>
            <a:pathLst>
              <a:path w="27115" h="14288" extrusionOk="0">
                <a:moveTo>
                  <a:pt x="302" y="9147"/>
                </a:moveTo>
                <a:cubicBezTo>
                  <a:pt x="325" y="9147"/>
                  <a:pt x="349" y="9165"/>
                  <a:pt x="361" y="9189"/>
                </a:cubicBezTo>
                <a:cubicBezTo>
                  <a:pt x="385" y="9248"/>
                  <a:pt x="408" y="9307"/>
                  <a:pt x="432" y="9366"/>
                </a:cubicBezTo>
                <a:cubicBezTo>
                  <a:pt x="461" y="9443"/>
                  <a:pt x="485" y="9514"/>
                  <a:pt x="503" y="9591"/>
                </a:cubicBezTo>
                <a:cubicBezTo>
                  <a:pt x="526" y="9662"/>
                  <a:pt x="574" y="9774"/>
                  <a:pt x="574" y="9774"/>
                </a:cubicBezTo>
                <a:cubicBezTo>
                  <a:pt x="550" y="9815"/>
                  <a:pt x="402" y="9892"/>
                  <a:pt x="402" y="9892"/>
                </a:cubicBezTo>
                <a:lnTo>
                  <a:pt x="385" y="9833"/>
                </a:lnTo>
                <a:cubicBezTo>
                  <a:pt x="325" y="9685"/>
                  <a:pt x="260" y="9543"/>
                  <a:pt x="183" y="9407"/>
                </a:cubicBezTo>
                <a:cubicBezTo>
                  <a:pt x="154" y="9360"/>
                  <a:pt x="142" y="9307"/>
                  <a:pt x="142" y="9254"/>
                </a:cubicBezTo>
                <a:cubicBezTo>
                  <a:pt x="142" y="9195"/>
                  <a:pt x="189" y="9147"/>
                  <a:pt x="249" y="9147"/>
                </a:cubicBezTo>
                <a:close/>
                <a:moveTo>
                  <a:pt x="1289" y="9863"/>
                </a:moveTo>
                <a:cubicBezTo>
                  <a:pt x="1301" y="9863"/>
                  <a:pt x="1313" y="9869"/>
                  <a:pt x="1319" y="9874"/>
                </a:cubicBezTo>
                <a:cubicBezTo>
                  <a:pt x="1319" y="9886"/>
                  <a:pt x="1319" y="9898"/>
                  <a:pt x="1313" y="9910"/>
                </a:cubicBezTo>
                <a:cubicBezTo>
                  <a:pt x="1301" y="9928"/>
                  <a:pt x="1289" y="9951"/>
                  <a:pt x="1271" y="9969"/>
                </a:cubicBezTo>
                <a:cubicBezTo>
                  <a:pt x="1254" y="9987"/>
                  <a:pt x="1236" y="9999"/>
                  <a:pt x="1212" y="10005"/>
                </a:cubicBezTo>
                <a:cubicBezTo>
                  <a:pt x="1135" y="10010"/>
                  <a:pt x="1053" y="10016"/>
                  <a:pt x="1005" y="10016"/>
                </a:cubicBezTo>
                <a:lnTo>
                  <a:pt x="775" y="10016"/>
                </a:lnTo>
                <a:cubicBezTo>
                  <a:pt x="757" y="10016"/>
                  <a:pt x="739" y="9981"/>
                  <a:pt x="733" y="9963"/>
                </a:cubicBezTo>
                <a:cubicBezTo>
                  <a:pt x="727" y="9945"/>
                  <a:pt x="745" y="9922"/>
                  <a:pt x="751" y="9922"/>
                </a:cubicBezTo>
                <a:cubicBezTo>
                  <a:pt x="757" y="9922"/>
                  <a:pt x="763" y="9916"/>
                  <a:pt x="769" y="9916"/>
                </a:cubicBezTo>
                <a:cubicBezTo>
                  <a:pt x="946" y="9898"/>
                  <a:pt x="1118" y="9874"/>
                  <a:pt x="1289" y="9863"/>
                </a:cubicBezTo>
                <a:close/>
                <a:moveTo>
                  <a:pt x="565" y="9888"/>
                </a:moveTo>
                <a:cubicBezTo>
                  <a:pt x="581" y="9888"/>
                  <a:pt x="598" y="9896"/>
                  <a:pt x="609" y="9910"/>
                </a:cubicBezTo>
                <a:cubicBezTo>
                  <a:pt x="615" y="9928"/>
                  <a:pt x="615" y="9939"/>
                  <a:pt x="621" y="9963"/>
                </a:cubicBezTo>
                <a:cubicBezTo>
                  <a:pt x="621" y="9987"/>
                  <a:pt x="603" y="10016"/>
                  <a:pt x="580" y="10022"/>
                </a:cubicBezTo>
                <a:cubicBezTo>
                  <a:pt x="556" y="10028"/>
                  <a:pt x="532" y="10046"/>
                  <a:pt x="515" y="10064"/>
                </a:cubicBezTo>
                <a:lnTo>
                  <a:pt x="515" y="10058"/>
                </a:lnTo>
                <a:cubicBezTo>
                  <a:pt x="506" y="10062"/>
                  <a:pt x="498" y="10066"/>
                  <a:pt x="489" y="10066"/>
                </a:cubicBezTo>
                <a:cubicBezTo>
                  <a:pt x="486" y="10066"/>
                  <a:pt x="483" y="10065"/>
                  <a:pt x="479" y="10064"/>
                </a:cubicBezTo>
                <a:cubicBezTo>
                  <a:pt x="473" y="10052"/>
                  <a:pt x="461" y="10046"/>
                  <a:pt x="455" y="10040"/>
                </a:cubicBezTo>
                <a:cubicBezTo>
                  <a:pt x="444" y="10016"/>
                  <a:pt x="444" y="9993"/>
                  <a:pt x="455" y="9969"/>
                </a:cubicBezTo>
                <a:cubicBezTo>
                  <a:pt x="485" y="9945"/>
                  <a:pt x="515" y="9922"/>
                  <a:pt x="538" y="9898"/>
                </a:cubicBezTo>
                <a:cubicBezTo>
                  <a:pt x="545" y="9891"/>
                  <a:pt x="555" y="9888"/>
                  <a:pt x="565" y="9888"/>
                </a:cubicBezTo>
                <a:close/>
                <a:moveTo>
                  <a:pt x="640" y="10109"/>
                </a:moveTo>
                <a:cubicBezTo>
                  <a:pt x="658" y="10109"/>
                  <a:pt x="672" y="10123"/>
                  <a:pt x="680" y="10152"/>
                </a:cubicBezTo>
                <a:cubicBezTo>
                  <a:pt x="686" y="10170"/>
                  <a:pt x="680" y="10194"/>
                  <a:pt x="662" y="10194"/>
                </a:cubicBezTo>
                <a:lnTo>
                  <a:pt x="580" y="10211"/>
                </a:lnTo>
                <a:lnTo>
                  <a:pt x="580" y="10206"/>
                </a:lnTo>
                <a:lnTo>
                  <a:pt x="538" y="10206"/>
                </a:lnTo>
                <a:cubicBezTo>
                  <a:pt x="532" y="10200"/>
                  <a:pt x="532" y="10200"/>
                  <a:pt x="526" y="10194"/>
                </a:cubicBezTo>
                <a:lnTo>
                  <a:pt x="526" y="10176"/>
                </a:lnTo>
                <a:lnTo>
                  <a:pt x="615" y="10117"/>
                </a:lnTo>
                <a:cubicBezTo>
                  <a:pt x="624" y="10112"/>
                  <a:pt x="632" y="10109"/>
                  <a:pt x="640" y="10109"/>
                </a:cubicBezTo>
                <a:close/>
                <a:moveTo>
                  <a:pt x="26571" y="9462"/>
                </a:moveTo>
                <a:cubicBezTo>
                  <a:pt x="26655" y="9462"/>
                  <a:pt x="26740" y="9481"/>
                  <a:pt x="26819" y="9514"/>
                </a:cubicBezTo>
                <a:cubicBezTo>
                  <a:pt x="26848" y="9526"/>
                  <a:pt x="26872" y="9543"/>
                  <a:pt x="26896" y="9567"/>
                </a:cubicBezTo>
                <a:cubicBezTo>
                  <a:pt x="26907" y="9579"/>
                  <a:pt x="26907" y="9597"/>
                  <a:pt x="26907" y="9614"/>
                </a:cubicBezTo>
                <a:cubicBezTo>
                  <a:pt x="26884" y="9685"/>
                  <a:pt x="26860" y="9750"/>
                  <a:pt x="26825" y="9815"/>
                </a:cubicBezTo>
                <a:cubicBezTo>
                  <a:pt x="26736" y="9987"/>
                  <a:pt x="26641" y="10158"/>
                  <a:pt x="26535" y="10318"/>
                </a:cubicBezTo>
                <a:cubicBezTo>
                  <a:pt x="26522" y="10340"/>
                  <a:pt x="26502" y="10352"/>
                  <a:pt x="26481" y="10352"/>
                </a:cubicBezTo>
                <a:cubicBezTo>
                  <a:pt x="26473" y="10352"/>
                  <a:pt x="26466" y="10350"/>
                  <a:pt x="26458" y="10347"/>
                </a:cubicBezTo>
                <a:cubicBezTo>
                  <a:pt x="26417" y="10342"/>
                  <a:pt x="26375" y="10324"/>
                  <a:pt x="26334" y="10318"/>
                </a:cubicBezTo>
                <a:cubicBezTo>
                  <a:pt x="26192" y="10300"/>
                  <a:pt x="26210" y="10271"/>
                  <a:pt x="26227" y="10164"/>
                </a:cubicBezTo>
                <a:cubicBezTo>
                  <a:pt x="26257" y="9993"/>
                  <a:pt x="26298" y="9821"/>
                  <a:pt x="26334" y="9650"/>
                </a:cubicBezTo>
                <a:cubicBezTo>
                  <a:pt x="26334" y="9632"/>
                  <a:pt x="26346" y="9614"/>
                  <a:pt x="26352" y="9597"/>
                </a:cubicBezTo>
                <a:lnTo>
                  <a:pt x="26352" y="9602"/>
                </a:lnTo>
                <a:cubicBezTo>
                  <a:pt x="26411" y="9626"/>
                  <a:pt x="26464" y="9644"/>
                  <a:pt x="26523" y="9668"/>
                </a:cubicBezTo>
                <a:cubicBezTo>
                  <a:pt x="26562" y="9682"/>
                  <a:pt x="26609" y="9693"/>
                  <a:pt x="26654" y="9693"/>
                </a:cubicBezTo>
                <a:cubicBezTo>
                  <a:pt x="26664" y="9693"/>
                  <a:pt x="26673" y="9692"/>
                  <a:pt x="26683" y="9691"/>
                </a:cubicBezTo>
                <a:cubicBezTo>
                  <a:pt x="26689" y="9691"/>
                  <a:pt x="26700" y="9691"/>
                  <a:pt x="26700" y="9685"/>
                </a:cubicBezTo>
                <a:cubicBezTo>
                  <a:pt x="26694" y="9673"/>
                  <a:pt x="26694" y="9656"/>
                  <a:pt x="26689" y="9656"/>
                </a:cubicBezTo>
                <a:cubicBezTo>
                  <a:pt x="26606" y="9620"/>
                  <a:pt x="26529" y="9573"/>
                  <a:pt x="26458" y="9514"/>
                </a:cubicBezTo>
                <a:cubicBezTo>
                  <a:pt x="26446" y="9508"/>
                  <a:pt x="26452" y="9490"/>
                  <a:pt x="26452" y="9484"/>
                </a:cubicBezTo>
                <a:cubicBezTo>
                  <a:pt x="26458" y="9478"/>
                  <a:pt x="26458" y="9472"/>
                  <a:pt x="26464" y="9472"/>
                </a:cubicBezTo>
                <a:cubicBezTo>
                  <a:pt x="26499" y="9465"/>
                  <a:pt x="26535" y="9462"/>
                  <a:pt x="26571" y="9462"/>
                </a:cubicBezTo>
                <a:close/>
                <a:moveTo>
                  <a:pt x="25613" y="10223"/>
                </a:moveTo>
                <a:cubicBezTo>
                  <a:pt x="25624" y="10229"/>
                  <a:pt x="25636" y="10229"/>
                  <a:pt x="25648" y="10235"/>
                </a:cubicBezTo>
                <a:cubicBezTo>
                  <a:pt x="25760" y="10294"/>
                  <a:pt x="25879" y="10359"/>
                  <a:pt x="25991" y="10424"/>
                </a:cubicBezTo>
                <a:cubicBezTo>
                  <a:pt x="26015" y="10436"/>
                  <a:pt x="26009" y="10454"/>
                  <a:pt x="26003" y="10472"/>
                </a:cubicBezTo>
                <a:cubicBezTo>
                  <a:pt x="26003" y="10486"/>
                  <a:pt x="25991" y="10497"/>
                  <a:pt x="25977" y="10497"/>
                </a:cubicBezTo>
                <a:cubicBezTo>
                  <a:pt x="25974" y="10497"/>
                  <a:pt x="25970" y="10496"/>
                  <a:pt x="25967" y="10495"/>
                </a:cubicBezTo>
                <a:lnTo>
                  <a:pt x="25920" y="10472"/>
                </a:lnTo>
                <a:lnTo>
                  <a:pt x="25589" y="10288"/>
                </a:lnTo>
                <a:cubicBezTo>
                  <a:pt x="25577" y="10282"/>
                  <a:pt x="25565" y="10247"/>
                  <a:pt x="25577" y="10241"/>
                </a:cubicBezTo>
                <a:cubicBezTo>
                  <a:pt x="25589" y="10235"/>
                  <a:pt x="25601" y="10229"/>
                  <a:pt x="25613" y="10223"/>
                </a:cubicBezTo>
                <a:close/>
                <a:moveTo>
                  <a:pt x="26216" y="10405"/>
                </a:moveTo>
                <a:cubicBezTo>
                  <a:pt x="26221" y="10405"/>
                  <a:pt x="26227" y="10405"/>
                  <a:pt x="26233" y="10407"/>
                </a:cubicBezTo>
                <a:cubicBezTo>
                  <a:pt x="26287" y="10412"/>
                  <a:pt x="26340" y="10418"/>
                  <a:pt x="26387" y="10430"/>
                </a:cubicBezTo>
                <a:cubicBezTo>
                  <a:pt x="26440" y="10436"/>
                  <a:pt x="26452" y="10466"/>
                  <a:pt x="26423" y="10519"/>
                </a:cubicBezTo>
                <a:cubicBezTo>
                  <a:pt x="26417" y="10531"/>
                  <a:pt x="26417" y="10537"/>
                  <a:pt x="26405" y="10548"/>
                </a:cubicBezTo>
                <a:cubicBezTo>
                  <a:pt x="26390" y="10553"/>
                  <a:pt x="26376" y="10562"/>
                  <a:pt x="26365" y="10562"/>
                </a:cubicBezTo>
                <a:cubicBezTo>
                  <a:pt x="26362" y="10562"/>
                  <a:pt x="26360" y="10561"/>
                  <a:pt x="26357" y="10560"/>
                </a:cubicBezTo>
                <a:cubicBezTo>
                  <a:pt x="26292" y="10537"/>
                  <a:pt x="26227" y="10507"/>
                  <a:pt x="26162" y="10478"/>
                </a:cubicBezTo>
                <a:cubicBezTo>
                  <a:pt x="26182" y="10419"/>
                  <a:pt x="26193" y="10405"/>
                  <a:pt x="26216" y="10405"/>
                </a:cubicBezTo>
                <a:close/>
                <a:moveTo>
                  <a:pt x="26180" y="10596"/>
                </a:moveTo>
                <a:lnTo>
                  <a:pt x="26328" y="10649"/>
                </a:lnTo>
                <a:cubicBezTo>
                  <a:pt x="26334" y="10702"/>
                  <a:pt x="26298" y="10726"/>
                  <a:pt x="26281" y="10761"/>
                </a:cubicBezTo>
                <a:lnTo>
                  <a:pt x="26281" y="10755"/>
                </a:lnTo>
                <a:cubicBezTo>
                  <a:pt x="26233" y="10755"/>
                  <a:pt x="26186" y="10738"/>
                  <a:pt x="26145" y="10714"/>
                </a:cubicBezTo>
                <a:cubicBezTo>
                  <a:pt x="26121" y="10702"/>
                  <a:pt x="26115" y="10684"/>
                  <a:pt x="26121" y="10649"/>
                </a:cubicBezTo>
                <a:cubicBezTo>
                  <a:pt x="26121" y="10643"/>
                  <a:pt x="26127" y="10637"/>
                  <a:pt x="26127" y="10637"/>
                </a:cubicBezTo>
                <a:cubicBezTo>
                  <a:pt x="26133" y="10613"/>
                  <a:pt x="26156" y="10596"/>
                  <a:pt x="26180" y="10596"/>
                </a:cubicBezTo>
                <a:close/>
                <a:moveTo>
                  <a:pt x="6119" y="6102"/>
                </a:moveTo>
                <a:cubicBezTo>
                  <a:pt x="6119" y="6120"/>
                  <a:pt x="6114" y="6138"/>
                  <a:pt x="6108" y="6156"/>
                </a:cubicBezTo>
                <a:cubicBezTo>
                  <a:pt x="6019" y="6386"/>
                  <a:pt x="5924" y="6617"/>
                  <a:pt x="5830" y="6847"/>
                </a:cubicBezTo>
                <a:cubicBezTo>
                  <a:pt x="5292" y="8195"/>
                  <a:pt x="4748" y="9543"/>
                  <a:pt x="4198" y="10891"/>
                </a:cubicBezTo>
                <a:cubicBezTo>
                  <a:pt x="4168" y="10968"/>
                  <a:pt x="4139" y="11039"/>
                  <a:pt x="4109" y="11110"/>
                </a:cubicBezTo>
                <a:cubicBezTo>
                  <a:pt x="4097" y="11140"/>
                  <a:pt x="4074" y="11163"/>
                  <a:pt x="4044" y="11169"/>
                </a:cubicBezTo>
                <a:lnTo>
                  <a:pt x="2980" y="11423"/>
                </a:lnTo>
                <a:lnTo>
                  <a:pt x="2968" y="11423"/>
                </a:lnTo>
                <a:cubicBezTo>
                  <a:pt x="2956" y="11418"/>
                  <a:pt x="2945" y="11412"/>
                  <a:pt x="2945" y="11400"/>
                </a:cubicBezTo>
                <a:cubicBezTo>
                  <a:pt x="2950" y="11364"/>
                  <a:pt x="2962" y="11329"/>
                  <a:pt x="2986" y="11305"/>
                </a:cubicBezTo>
                <a:cubicBezTo>
                  <a:pt x="3494" y="10454"/>
                  <a:pt x="4003" y="9608"/>
                  <a:pt x="4511" y="8757"/>
                </a:cubicBezTo>
                <a:cubicBezTo>
                  <a:pt x="4854" y="8184"/>
                  <a:pt x="5209" y="7610"/>
                  <a:pt x="5546" y="7025"/>
                </a:cubicBezTo>
                <a:cubicBezTo>
                  <a:pt x="5706" y="6753"/>
                  <a:pt x="5865" y="6481"/>
                  <a:pt x="6031" y="6215"/>
                </a:cubicBezTo>
                <a:cubicBezTo>
                  <a:pt x="6049" y="6167"/>
                  <a:pt x="6078" y="6126"/>
                  <a:pt x="6119" y="6102"/>
                </a:cubicBezTo>
                <a:close/>
                <a:moveTo>
                  <a:pt x="6630" y="5403"/>
                </a:moveTo>
                <a:cubicBezTo>
                  <a:pt x="6640" y="5403"/>
                  <a:pt x="6652" y="5411"/>
                  <a:pt x="6663" y="5411"/>
                </a:cubicBezTo>
                <a:cubicBezTo>
                  <a:pt x="6740" y="5789"/>
                  <a:pt x="6817" y="6161"/>
                  <a:pt x="6888" y="6534"/>
                </a:cubicBezTo>
                <a:cubicBezTo>
                  <a:pt x="6971" y="6924"/>
                  <a:pt x="7048" y="7314"/>
                  <a:pt x="7130" y="7711"/>
                </a:cubicBezTo>
                <a:cubicBezTo>
                  <a:pt x="7219" y="8166"/>
                  <a:pt x="7314" y="8627"/>
                  <a:pt x="7408" y="9082"/>
                </a:cubicBezTo>
                <a:cubicBezTo>
                  <a:pt x="7497" y="9532"/>
                  <a:pt x="7592" y="9981"/>
                  <a:pt x="7680" y="10436"/>
                </a:cubicBezTo>
                <a:cubicBezTo>
                  <a:pt x="7745" y="10761"/>
                  <a:pt x="7810" y="11086"/>
                  <a:pt x="7875" y="11418"/>
                </a:cubicBezTo>
                <a:cubicBezTo>
                  <a:pt x="7887" y="11477"/>
                  <a:pt x="7899" y="11536"/>
                  <a:pt x="7911" y="11595"/>
                </a:cubicBezTo>
                <a:cubicBezTo>
                  <a:pt x="7911" y="11601"/>
                  <a:pt x="7893" y="11619"/>
                  <a:pt x="7887" y="11619"/>
                </a:cubicBezTo>
                <a:cubicBezTo>
                  <a:pt x="7852" y="11619"/>
                  <a:pt x="7822" y="11613"/>
                  <a:pt x="7793" y="11607"/>
                </a:cubicBezTo>
                <a:lnTo>
                  <a:pt x="6456" y="11323"/>
                </a:lnTo>
                <a:lnTo>
                  <a:pt x="5339" y="11086"/>
                </a:lnTo>
                <a:cubicBezTo>
                  <a:pt x="5067" y="11033"/>
                  <a:pt x="4795" y="10974"/>
                  <a:pt x="4517" y="10915"/>
                </a:cubicBezTo>
                <a:cubicBezTo>
                  <a:pt x="4482" y="10915"/>
                  <a:pt x="4446" y="10897"/>
                  <a:pt x="4417" y="10868"/>
                </a:cubicBezTo>
                <a:cubicBezTo>
                  <a:pt x="4434" y="10826"/>
                  <a:pt x="4452" y="10773"/>
                  <a:pt x="4476" y="10720"/>
                </a:cubicBezTo>
                <a:lnTo>
                  <a:pt x="5853" y="7297"/>
                </a:lnTo>
                <a:cubicBezTo>
                  <a:pt x="6084" y="6717"/>
                  <a:pt x="6321" y="6132"/>
                  <a:pt x="6557" y="5547"/>
                </a:cubicBezTo>
                <a:cubicBezTo>
                  <a:pt x="6575" y="5499"/>
                  <a:pt x="6592" y="5458"/>
                  <a:pt x="6616" y="5411"/>
                </a:cubicBezTo>
                <a:cubicBezTo>
                  <a:pt x="6620" y="5405"/>
                  <a:pt x="6625" y="5403"/>
                  <a:pt x="6630" y="5403"/>
                </a:cubicBezTo>
                <a:close/>
                <a:moveTo>
                  <a:pt x="7062" y="6402"/>
                </a:moveTo>
                <a:cubicBezTo>
                  <a:pt x="7094" y="6463"/>
                  <a:pt x="7121" y="6528"/>
                  <a:pt x="7148" y="6593"/>
                </a:cubicBezTo>
                <a:cubicBezTo>
                  <a:pt x="7432" y="7362"/>
                  <a:pt x="7716" y="8130"/>
                  <a:pt x="8000" y="8893"/>
                </a:cubicBezTo>
                <a:cubicBezTo>
                  <a:pt x="8378" y="9892"/>
                  <a:pt x="8750" y="10891"/>
                  <a:pt x="9129" y="11891"/>
                </a:cubicBezTo>
                <a:cubicBezTo>
                  <a:pt x="9135" y="11920"/>
                  <a:pt x="9147" y="11950"/>
                  <a:pt x="9153" y="11979"/>
                </a:cubicBezTo>
                <a:cubicBezTo>
                  <a:pt x="9153" y="11985"/>
                  <a:pt x="9147" y="12009"/>
                  <a:pt x="9135" y="12009"/>
                </a:cubicBezTo>
                <a:cubicBezTo>
                  <a:pt x="9082" y="12027"/>
                  <a:pt x="9022" y="12038"/>
                  <a:pt x="8963" y="12056"/>
                </a:cubicBezTo>
                <a:cubicBezTo>
                  <a:pt x="8768" y="12097"/>
                  <a:pt x="8567" y="12133"/>
                  <a:pt x="8372" y="12180"/>
                </a:cubicBezTo>
                <a:cubicBezTo>
                  <a:pt x="8327" y="12191"/>
                  <a:pt x="8298" y="12199"/>
                  <a:pt x="8278" y="12199"/>
                </a:cubicBezTo>
                <a:cubicBezTo>
                  <a:pt x="8234" y="12199"/>
                  <a:pt x="8233" y="12165"/>
                  <a:pt x="8212" y="12068"/>
                </a:cubicBezTo>
                <a:cubicBezTo>
                  <a:pt x="8118" y="11607"/>
                  <a:pt x="8023" y="11140"/>
                  <a:pt x="7929" y="10679"/>
                </a:cubicBezTo>
                <a:lnTo>
                  <a:pt x="7663" y="9378"/>
                </a:lnTo>
                <a:lnTo>
                  <a:pt x="7385" y="8042"/>
                </a:lnTo>
                <a:cubicBezTo>
                  <a:pt x="7284" y="7557"/>
                  <a:pt x="7184" y="7072"/>
                  <a:pt x="7083" y="6581"/>
                </a:cubicBezTo>
                <a:cubicBezTo>
                  <a:pt x="7072" y="6522"/>
                  <a:pt x="7071" y="6462"/>
                  <a:pt x="7062" y="6402"/>
                </a:cubicBezTo>
                <a:close/>
                <a:moveTo>
                  <a:pt x="20232" y="220"/>
                </a:moveTo>
                <a:cubicBezTo>
                  <a:pt x="20250" y="220"/>
                  <a:pt x="20262" y="231"/>
                  <a:pt x="20274" y="243"/>
                </a:cubicBezTo>
                <a:cubicBezTo>
                  <a:pt x="20291" y="261"/>
                  <a:pt x="20303" y="285"/>
                  <a:pt x="20315" y="308"/>
                </a:cubicBezTo>
                <a:cubicBezTo>
                  <a:pt x="20557" y="793"/>
                  <a:pt x="20824" y="1272"/>
                  <a:pt x="21084" y="1751"/>
                </a:cubicBezTo>
                <a:cubicBezTo>
                  <a:pt x="22520" y="4364"/>
                  <a:pt x="23957" y="6971"/>
                  <a:pt x="25394" y="9585"/>
                </a:cubicBezTo>
                <a:cubicBezTo>
                  <a:pt x="25488" y="9756"/>
                  <a:pt x="25583" y="9922"/>
                  <a:pt x="25678" y="10093"/>
                </a:cubicBezTo>
                <a:cubicBezTo>
                  <a:pt x="25683" y="10111"/>
                  <a:pt x="25672" y="10129"/>
                  <a:pt x="25660" y="10135"/>
                </a:cubicBezTo>
                <a:lnTo>
                  <a:pt x="25583" y="10135"/>
                </a:lnTo>
                <a:cubicBezTo>
                  <a:pt x="25536" y="10140"/>
                  <a:pt x="25494" y="10176"/>
                  <a:pt x="25477" y="10223"/>
                </a:cubicBezTo>
                <a:cubicBezTo>
                  <a:pt x="25477" y="10241"/>
                  <a:pt x="25471" y="10259"/>
                  <a:pt x="25477" y="10276"/>
                </a:cubicBezTo>
                <a:cubicBezTo>
                  <a:pt x="25477" y="10300"/>
                  <a:pt x="25494" y="10324"/>
                  <a:pt x="25477" y="10342"/>
                </a:cubicBezTo>
                <a:cubicBezTo>
                  <a:pt x="25453" y="10359"/>
                  <a:pt x="25435" y="10371"/>
                  <a:pt x="25411" y="10377"/>
                </a:cubicBezTo>
                <a:cubicBezTo>
                  <a:pt x="25004" y="10478"/>
                  <a:pt x="24596" y="10572"/>
                  <a:pt x="24188" y="10673"/>
                </a:cubicBezTo>
                <a:lnTo>
                  <a:pt x="22355" y="11134"/>
                </a:lnTo>
                <a:lnTo>
                  <a:pt x="19954" y="11737"/>
                </a:lnTo>
                <a:lnTo>
                  <a:pt x="17270" y="12411"/>
                </a:lnTo>
                <a:cubicBezTo>
                  <a:pt x="17034" y="12470"/>
                  <a:pt x="16797" y="12529"/>
                  <a:pt x="16561" y="12582"/>
                </a:cubicBezTo>
                <a:cubicBezTo>
                  <a:pt x="16552" y="12585"/>
                  <a:pt x="16543" y="12587"/>
                  <a:pt x="16535" y="12587"/>
                </a:cubicBezTo>
                <a:cubicBezTo>
                  <a:pt x="16527" y="12587"/>
                  <a:pt x="16519" y="12585"/>
                  <a:pt x="16513" y="12582"/>
                </a:cubicBezTo>
                <a:cubicBezTo>
                  <a:pt x="16507" y="12582"/>
                  <a:pt x="16502" y="12576"/>
                  <a:pt x="16502" y="12570"/>
                </a:cubicBezTo>
                <a:cubicBezTo>
                  <a:pt x="16502" y="12559"/>
                  <a:pt x="16502" y="12547"/>
                  <a:pt x="16502" y="12535"/>
                </a:cubicBezTo>
                <a:cubicBezTo>
                  <a:pt x="16525" y="12458"/>
                  <a:pt x="16531" y="12381"/>
                  <a:pt x="16525" y="12299"/>
                </a:cubicBezTo>
                <a:cubicBezTo>
                  <a:pt x="16525" y="12145"/>
                  <a:pt x="16413" y="12003"/>
                  <a:pt x="16259" y="11973"/>
                </a:cubicBezTo>
                <a:cubicBezTo>
                  <a:pt x="16213" y="11959"/>
                  <a:pt x="16164" y="11951"/>
                  <a:pt x="16116" y="11951"/>
                </a:cubicBezTo>
                <a:cubicBezTo>
                  <a:pt x="16084" y="11951"/>
                  <a:pt x="16053" y="11955"/>
                  <a:pt x="16023" y="11961"/>
                </a:cubicBezTo>
                <a:cubicBezTo>
                  <a:pt x="15904" y="11967"/>
                  <a:pt x="15804" y="12044"/>
                  <a:pt x="15757" y="12151"/>
                </a:cubicBezTo>
                <a:cubicBezTo>
                  <a:pt x="15727" y="12228"/>
                  <a:pt x="15703" y="12299"/>
                  <a:pt x="15680" y="12375"/>
                </a:cubicBezTo>
                <a:cubicBezTo>
                  <a:pt x="15650" y="12505"/>
                  <a:pt x="15627" y="12636"/>
                  <a:pt x="15603" y="12766"/>
                </a:cubicBezTo>
                <a:cubicBezTo>
                  <a:pt x="15597" y="12801"/>
                  <a:pt x="15567" y="12831"/>
                  <a:pt x="15532" y="12842"/>
                </a:cubicBezTo>
                <a:cubicBezTo>
                  <a:pt x="15426" y="12872"/>
                  <a:pt x="15319" y="12896"/>
                  <a:pt x="15213" y="12925"/>
                </a:cubicBezTo>
                <a:cubicBezTo>
                  <a:pt x="15077" y="12961"/>
                  <a:pt x="14935" y="12996"/>
                  <a:pt x="14793" y="13038"/>
                </a:cubicBezTo>
                <a:cubicBezTo>
                  <a:pt x="14769" y="13044"/>
                  <a:pt x="14743" y="13048"/>
                  <a:pt x="14718" y="13048"/>
                </a:cubicBezTo>
                <a:cubicBezTo>
                  <a:pt x="14676" y="13048"/>
                  <a:pt x="14635" y="13038"/>
                  <a:pt x="14598" y="13020"/>
                </a:cubicBezTo>
                <a:cubicBezTo>
                  <a:pt x="14420" y="12931"/>
                  <a:pt x="14237" y="12854"/>
                  <a:pt x="14054" y="12777"/>
                </a:cubicBezTo>
                <a:cubicBezTo>
                  <a:pt x="14012" y="12677"/>
                  <a:pt x="13989" y="12582"/>
                  <a:pt x="13942" y="12488"/>
                </a:cubicBezTo>
                <a:cubicBezTo>
                  <a:pt x="13900" y="12393"/>
                  <a:pt x="13853" y="12304"/>
                  <a:pt x="13811" y="12210"/>
                </a:cubicBezTo>
                <a:lnTo>
                  <a:pt x="11689" y="7876"/>
                </a:lnTo>
                <a:cubicBezTo>
                  <a:pt x="11009" y="6481"/>
                  <a:pt x="10323" y="5085"/>
                  <a:pt x="9637" y="3696"/>
                </a:cubicBezTo>
                <a:cubicBezTo>
                  <a:pt x="9188" y="2780"/>
                  <a:pt x="8727" y="1869"/>
                  <a:pt x="8272" y="959"/>
                </a:cubicBezTo>
                <a:cubicBezTo>
                  <a:pt x="8230" y="876"/>
                  <a:pt x="8183" y="787"/>
                  <a:pt x="8136" y="704"/>
                </a:cubicBezTo>
                <a:cubicBezTo>
                  <a:pt x="8123" y="687"/>
                  <a:pt x="8100" y="676"/>
                  <a:pt x="8077" y="676"/>
                </a:cubicBezTo>
                <a:cubicBezTo>
                  <a:pt x="8069" y="676"/>
                  <a:pt x="8061" y="678"/>
                  <a:pt x="8053" y="681"/>
                </a:cubicBezTo>
                <a:cubicBezTo>
                  <a:pt x="8023" y="687"/>
                  <a:pt x="8000" y="722"/>
                  <a:pt x="8006" y="746"/>
                </a:cubicBezTo>
                <a:cubicBezTo>
                  <a:pt x="8029" y="811"/>
                  <a:pt x="8053" y="870"/>
                  <a:pt x="8082" y="935"/>
                </a:cubicBezTo>
                <a:cubicBezTo>
                  <a:pt x="8195" y="1171"/>
                  <a:pt x="8307" y="1402"/>
                  <a:pt x="8419" y="1639"/>
                </a:cubicBezTo>
                <a:cubicBezTo>
                  <a:pt x="9407" y="3720"/>
                  <a:pt x="10430" y="5789"/>
                  <a:pt x="11441" y="7858"/>
                </a:cubicBezTo>
                <a:cubicBezTo>
                  <a:pt x="12197" y="9407"/>
                  <a:pt x="12960" y="10956"/>
                  <a:pt x="13717" y="12500"/>
                </a:cubicBezTo>
                <a:cubicBezTo>
                  <a:pt x="13764" y="12612"/>
                  <a:pt x="13823" y="12718"/>
                  <a:pt x="13894" y="12819"/>
                </a:cubicBezTo>
                <a:cubicBezTo>
                  <a:pt x="13888" y="12890"/>
                  <a:pt x="13906" y="12967"/>
                  <a:pt x="13942" y="13026"/>
                </a:cubicBezTo>
                <a:cubicBezTo>
                  <a:pt x="13947" y="13038"/>
                  <a:pt x="13942" y="13049"/>
                  <a:pt x="13936" y="13055"/>
                </a:cubicBezTo>
                <a:cubicBezTo>
                  <a:pt x="13930" y="13061"/>
                  <a:pt x="13918" y="13067"/>
                  <a:pt x="13906" y="13067"/>
                </a:cubicBezTo>
                <a:lnTo>
                  <a:pt x="13569" y="12990"/>
                </a:lnTo>
                <a:cubicBezTo>
                  <a:pt x="12676" y="12783"/>
                  <a:pt x="11789" y="12570"/>
                  <a:pt x="10897" y="12364"/>
                </a:cubicBezTo>
                <a:cubicBezTo>
                  <a:pt x="10447" y="12257"/>
                  <a:pt x="9992" y="12163"/>
                  <a:pt x="9543" y="12062"/>
                </a:cubicBezTo>
                <a:cubicBezTo>
                  <a:pt x="9495" y="12050"/>
                  <a:pt x="9442" y="12038"/>
                  <a:pt x="9395" y="12027"/>
                </a:cubicBezTo>
                <a:cubicBezTo>
                  <a:pt x="9348" y="11991"/>
                  <a:pt x="9348" y="11944"/>
                  <a:pt x="9336" y="11908"/>
                </a:cubicBezTo>
                <a:cubicBezTo>
                  <a:pt x="9129" y="11347"/>
                  <a:pt x="8922" y="10779"/>
                  <a:pt x="8709" y="10217"/>
                </a:cubicBezTo>
                <a:cubicBezTo>
                  <a:pt x="8201" y="8840"/>
                  <a:pt x="7686" y="7468"/>
                  <a:pt x="7178" y="6091"/>
                </a:cubicBezTo>
                <a:cubicBezTo>
                  <a:pt x="7065" y="5783"/>
                  <a:pt x="6953" y="5476"/>
                  <a:pt x="6835" y="5168"/>
                </a:cubicBezTo>
                <a:cubicBezTo>
                  <a:pt x="6817" y="5115"/>
                  <a:pt x="6799" y="5068"/>
                  <a:pt x="6776" y="5014"/>
                </a:cubicBezTo>
                <a:cubicBezTo>
                  <a:pt x="6756" y="4968"/>
                  <a:pt x="6709" y="4942"/>
                  <a:pt x="6663" y="4942"/>
                </a:cubicBezTo>
                <a:cubicBezTo>
                  <a:pt x="6628" y="4942"/>
                  <a:pt x="6592" y="4957"/>
                  <a:pt x="6569" y="4991"/>
                </a:cubicBezTo>
                <a:cubicBezTo>
                  <a:pt x="6545" y="5020"/>
                  <a:pt x="6522" y="5050"/>
                  <a:pt x="6504" y="5080"/>
                </a:cubicBezTo>
                <a:cubicBezTo>
                  <a:pt x="6439" y="5186"/>
                  <a:pt x="6380" y="5292"/>
                  <a:pt x="6315" y="5393"/>
                </a:cubicBezTo>
                <a:cubicBezTo>
                  <a:pt x="5954" y="5996"/>
                  <a:pt x="5587" y="6599"/>
                  <a:pt x="5227" y="7202"/>
                </a:cubicBezTo>
                <a:cubicBezTo>
                  <a:pt x="4919" y="7711"/>
                  <a:pt x="4618" y="8225"/>
                  <a:pt x="4310" y="8733"/>
                </a:cubicBezTo>
                <a:cubicBezTo>
                  <a:pt x="3914" y="9390"/>
                  <a:pt x="3518" y="10046"/>
                  <a:pt x="3128" y="10702"/>
                </a:cubicBezTo>
                <a:cubicBezTo>
                  <a:pt x="3116" y="10714"/>
                  <a:pt x="3104" y="10732"/>
                  <a:pt x="3098" y="10744"/>
                </a:cubicBezTo>
                <a:cubicBezTo>
                  <a:pt x="3082" y="10753"/>
                  <a:pt x="3066" y="10758"/>
                  <a:pt x="3049" y="10758"/>
                </a:cubicBezTo>
                <a:cubicBezTo>
                  <a:pt x="3036" y="10758"/>
                  <a:pt x="3023" y="10755"/>
                  <a:pt x="3010" y="10749"/>
                </a:cubicBezTo>
                <a:cubicBezTo>
                  <a:pt x="2631" y="10661"/>
                  <a:pt x="2253" y="10572"/>
                  <a:pt x="1874" y="10483"/>
                </a:cubicBezTo>
                <a:cubicBezTo>
                  <a:pt x="1727" y="10448"/>
                  <a:pt x="1579" y="10418"/>
                  <a:pt x="1431" y="10383"/>
                </a:cubicBezTo>
                <a:cubicBezTo>
                  <a:pt x="1384" y="10377"/>
                  <a:pt x="1342" y="10359"/>
                  <a:pt x="1301" y="10342"/>
                </a:cubicBezTo>
                <a:cubicBezTo>
                  <a:pt x="1307" y="10294"/>
                  <a:pt x="1330" y="10247"/>
                  <a:pt x="1366" y="10206"/>
                </a:cubicBezTo>
                <a:lnTo>
                  <a:pt x="2619" y="8249"/>
                </a:lnTo>
                <a:cubicBezTo>
                  <a:pt x="3370" y="7072"/>
                  <a:pt x="4121" y="5907"/>
                  <a:pt x="4872" y="4737"/>
                </a:cubicBezTo>
                <a:cubicBezTo>
                  <a:pt x="5664" y="3507"/>
                  <a:pt x="6456" y="2277"/>
                  <a:pt x="7249" y="1047"/>
                </a:cubicBezTo>
                <a:cubicBezTo>
                  <a:pt x="7361" y="870"/>
                  <a:pt x="7473" y="698"/>
                  <a:pt x="7580" y="521"/>
                </a:cubicBezTo>
                <a:cubicBezTo>
                  <a:pt x="7602" y="467"/>
                  <a:pt x="7653" y="438"/>
                  <a:pt x="7711" y="438"/>
                </a:cubicBezTo>
                <a:cubicBezTo>
                  <a:pt x="7717" y="438"/>
                  <a:pt x="7722" y="438"/>
                  <a:pt x="7728" y="438"/>
                </a:cubicBezTo>
                <a:cubicBezTo>
                  <a:pt x="7795" y="440"/>
                  <a:pt x="7862" y="441"/>
                  <a:pt x="7928" y="441"/>
                </a:cubicBezTo>
                <a:cubicBezTo>
                  <a:pt x="8062" y="441"/>
                  <a:pt x="8195" y="438"/>
                  <a:pt x="8325" y="438"/>
                </a:cubicBezTo>
                <a:cubicBezTo>
                  <a:pt x="9058" y="427"/>
                  <a:pt x="9785" y="415"/>
                  <a:pt x="10512" y="403"/>
                </a:cubicBezTo>
                <a:cubicBezTo>
                  <a:pt x="11121" y="391"/>
                  <a:pt x="11730" y="379"/>
                  <a:pt x="12339" y="373"/>
                </a:cubicBezTo>
                <a:lnTo>
                  <a:pt x="15272" y="314"/>
                </a:lnTo>
                <a:cubicBezTo>
                  <a:pt x="15875" y="302"/>
                  <a:pt x="16478" y="291"/>
                  <a:pt x="17075" y="279"/>
                </a:cubicBezTo>
                <a:lnTo>
                  <a:pt x="18973" y="243"/>
                </a:lnTo>
                <a:lnTo>
                  <a:pt x="20102" y="220"/>
                </a:lnTo>
                <a:close/>
                <a:moveTo>
                  <a:pt x="16082" y="12092"/>
                </a:moveTo>
                <a:cubicBezTo>
                  <a:pt x="16147" y="12092"/>
                  <a:pt x="16212" y="12109"/>
                  <a:pt x="16265" y="12151"/>
                </a:cubicBezTo>
                <a:cubicBezTo>
                  <a:pt x="16306" y="12174"/>
                  <a:pt x="16330" y="12210"/>
                  <a:pt x="16342" y="12257"/>
                </a:cubicBezTo>
                <a:cubicBezTo>
                  <a:pt x="16366" y="12352"/>
                  <a:pt x="16354" y="12452"/>
                  <a:pt x="16318" y="12541"/>
                </a:cubicBezTo>
                <a:cubicBezTo>
                  <a:pt x="16224" y="12760"/>
                  <a:pt x="16129" y="12984"/>
                  <a:pt x="16035" y="13203"/>
                </a:cubicBezTo>
                <a:cubicBezTo>
                  <a:pt x="16011" y="13227"/>
                  <a:pt x="15981" y="13233"/>
                  <a:pt x="15946" y="13233"/>
                </a:cubicBezTo>
                <a:cubicBezTo>
                  <a:pt x="15857" y="13233"/>
                  <a:pt x="15763" y="13227"/>
                  <a:pt x="15680" y="13221"/>
                </a:cubicBezTo>
                <a:cubicBezTo>
                  <a:pt x="15675" y="13212"/>
                  <a:pt x="15671" y="13207"/>
                  <a:pt x="15667" y="13207"/>
                </a:cubicBezTo>
                <a:cubicBezTo>
                  <a:pt x="15665" y="13207"/>
                  <a:pt x="15664" y="13207"/>
                  <a:pt x="15662" y="13209"/>
                </a:cubicBezTo>
                <a:cubicBezTo>
                  <a:pt x="15698" y="12937"/>
                  <a:pt x="15768" y="12677"/>
                  <a:pt x="15828" y="12405"/>
                </a:cubicBezTo>
                <a:cubicBezTo>
                  <a:pt x="15828" y="12399"/>
                  <a:pt x="15839" y="12387"/>
                  <a:pt x="15851" y="12375"/>
                </a:cubicBezTo>
                <a:cubicBezTo>
                  <a:pt x="15893" y="12381"/>
                  <a:pt x="15946" y="12387"/>
                  <a:pt x="15993" y="12387"/>
                </a:cubicBezTo>
                <a:lnTo>
                  <a:pt x="16117" y="12387"/>
                </a:lnTo>
                <a:cubicBezTo>
                  <a:pt x="16117" y="12387"/>
                  <a:pt x="16123" y="12381"/>
                  <a:pt x="16123" y="12375"/>
                </a:cubicBezTo>
                <a:lnTo>
                  <a:pt x="16123" y="12364"/>
                </a:lnTo>
                <a:cubicBezTo>
                  <a:pt x="16082" y="12334"/>
                  <a:pt x="16029" y="12304"/>
                  <a:pt x="15999" y="12287"/>
                </a:cubicBezTo>
                <a:cubicBezTo>
                  <a:pt x="15964" y="12269"/>
                  <a:pt x="15928" y="12257"/>
                  <a:pt x="15899" y="12239"/>
                </a:cubicBezTo>
                <a:cubicBezTo>
                  <a:pt x="15869" y="12222"/>
                  <a:pt x="15869" y="12192"/>
                  <a:pt x="15899" y="12163"/>
                </a:cubicBezTo>
                <a:cubicBezTo>
                  <a:pt x="15946" y="12115"/>
                  <a:pt x="16011" y="12092"/>
                  <a:pt x="16082" y="12092"/>
                </a:cubicBezTo>
                <a:close/>
                <a:moveTo>
                  <a:pt x="15467" y="13085"/>
                </a:moveTo>
                <a:cubicBezTo>
                  <a:pt x="15479" y="13085"/>
                  <a:pt x="15491" y="13091"/>
                  <a:pt x="15502" y="13091"/>
                </a:cubicBezTo>
                <a:cubicBezTo>
                  <a:pt x="15508" y="13091"/>
                  <a:pt x="15514" y="13097"/>
                  <a:pt x="15520" y="13103"/>
                </a:cubicBezTo>
                <a:cubicBezTo>
                  <a:pt x="15502" y="13185"/>
                  <a:pt x="15485" y="13268"/>
                  <a:pt x="15461" y="13351"/>
                </a:cubicBezTo>
                <a:cubicBezTo>
                  <a:pt x="15461" y="13363"/>
                  <a:pt x="15449" y="13369"/>
                  <a:pt x="15437" y="13380"/>
                </a:cubicBezTo>
                <a:cubicBezTo>
                  <a:pt x="15313" y="13327"/>
                  <a:pt x="15183" y="13274"/>
                  <a:pt x="15053" y="13215"/>
                </a:cubicBezTo>
                <a:cubicBezTo>
                  <a:pt x="15183" y="13150"/>
                  <a:pt x="15325" y="13108"/>
                  <a:pt x="15467" y="13085"/>
                </a:cubicBezTo>
                <a:close/>
                <a:moveTo>
                  <a:pt x="15650" y="13363"/>
                </a:moveTo>
                <a:cubicBezTo>
                  <a:pt x="15739" y="13363"/>
                  <a:pt x="15822" y="13369"/>
                  <a:pt x="15904" y="13375"/>
                </a:cubicBezTo>
                <a:cubicBezTo>
                  <a:pt x="15916" y="13375"/>
                  <a:pt x="15928" y="13386"/>
                  <a:pt x="15940" y="13392"/>
                </a:cubicBezTo>
                <a:lnTo>
                  <a:pt x="15946" y="13392"/>
                </a:lnTo>
                <a:cubicBezTo>
                  <a:pt x="15940" y="13422"/>
                  <a:pt x="15928" y="13451"/>
                  <a:pt x="15916" y="13475"/>
                </a:cubicBezTo>
                <a:cubicBezTo>
                  <a:pt x="15910" y="13499"/>
                  <a:pt x="15887" y="13516"/>
                  <a:pt x="15863" y="13516"/>
                </a:cubicBezTo>
                <a:cubicBezTo>
                  <a:pt x="15798" y="13516"/>
                  <a:pt x="15721" y="13505"/>
                  <a:pt x="15662" y="13499"/>
                </a:cubicBezTo>
                <a:cubicBezTo>
                  <a:pt x="15609" y="13493"/>
                  <a:pt x="15585" y="13451"/>
                  <a:pt x="15615" y="13392"/>
                </a:cubicBezTo>
                <a:cubicBezTo>
                  <a:pt x="15621" y="13375"/>
                  <a:pt x="15638" y="13369"/>
                  <a:pt x="15650" y="13363"/>
                </a:cubicBezTo>
                <a:close/>
                <a:moveTo>
                  <a:pt x="14089" y="12967"/>
                </a:moveTo>
                <a:cubicBezTo>
                  <a:pt x="14107" y="12967"/>
                  <a:pt x="14125" y="12973"/>
                  <a:pt x="14137" y="12973"/>
                </a:cubicBezTo>
                <a:lnTo>
                  <a:pt x="15355" y="13511"/>
                </a:lnTo>
                <a:cubicBezTo>
                  <a:pt x="15366" y="13516"/>
                  <a:pt x="15384" y="13522"/>
                  <a:pt x="15396" y="13534"/>
                </a:cubicBezTo>
                <a:cubicBezTo>
                  <a:pt x="15408" y="13540"/>
                  <a:pt x="15414" y="13552"/>
                  <a:pt x="15414" y="13564"/>
                </a:cubicBezTo>
                <a:cubicBezTo>
                  <a:pt x="15414" y="13629"/>
                  <a:pt x="15384" y="13682"/>
                  <a:pt x="15378" y="13747"/>
                </a:cubicBezTo>
                <a:cubicBezTo>
                  <a:pt x="15355" y="13741"/>
                  <a:pt x="15325" y="13729"/>
                  <a:pt x="15301" y="13717"/>
                </a:cubicBezTo>
                <a:cubicBezTo>
                  <a:pt x="15100" y="13581"/>
                  <a:pt x="14882" y="13475"/>
                  <a:pt x="14669" y="13363"/>
                </a:cubicBezTo>
                <a:cubicBezTo>
                  <a:pt x="14515" y="13280"/>
                  <a:pt x="14361" y="13191"/>
                  <a:pt x="14225" y="13085"/>
                </a:cubicBezTo>
                <a:cubicBezTo>
                  <a:pt x="14172" y="13055"/>
                  <a:pt x="14125" y="13014"/>
                  <a:pt x="14089" y="12967"/>
                </a:cubicBezTo>
                <a:close/>
                <a:moveTo>
                  <a:pt x="15662" y="13629"/>
                </a:moveTo>
                <a:cubicBezTo>
                  <a:pt x="15727" y="13635"/>
                  <a:pt x="15768" y="13641"/>
                  <a:pt x="15810" y="13647"/>
                </a:cubicBezTo>
                <a:cubicBezTo>
                  <a:pt x="15816" y="13652"/>
                  <a:pt x="15828" y="13658"/>
                  <a:pt x="15828" y="13670"/>
                </a:cubicBezTo>
                <a:cubicBezTo>
                  <a:pt x="15822" y="13706"/>
                  <a:pt x="15810" y="13741"/>
                  <a:pt x="15792" y="13771"/>
                </a:cubicBezTo>
                <a:cubicBezTo>
                  <a:pt x="15787" y="13785"/>
                  <a:pt x="15774" y="13796"/>
                  <a:pt x="15757" y="13796"/>
                </a:cubicBezTo>
                <a:cubicBezTo>
                  <a:pt x="15753" y="13796"/>
                  <a:pt x="15749" y="13795"/>
                  <a:pt x="15745" y="13794"/>
                </a:cubicBezTo>
                <a:cubicBezTo>
                  <a:pt x="15686" y="13771"/>
                  <a:pt x="15621" y="13753"/>
                  <a:pt x="15562" y="13723"/>
                </a:cubicBezTo>
                <a:cubicBezTo>
                  <a:pt x="15550" y="13717"/>
                  <a:pt x="15550" y="13694"/>
                  <a:pt x="15550" y="13676"/>
                </a:cubicBezTo>
                <a:cubicBezTo>
                  <a:pt x="15550" y="13652"/>
                  <a:pt x="15567" y="13635"/>
                  <a:pt x="15591" y="13629"/>
                </a:cubicBezTo>
                <a:close/>
                <a:moveTo>
                  <a:pt x="20226" y="0"/>
                </a:moveTo>
                <a:cubicBezTo>
                  <a:pt x="20220" y="0"/>
                  <a:pt x="20215" y="0"/>
                  <a:pt x="20209" y="1"/>
                </a:cubicBezTo>
                <a:lnTo>
                  <a:pt x="20061" y="1"/>
                </a:lnTo>
                <a:lnTo>
                  <a:pt x="19003" y="24"/>
                </a:lnTo>
                <a:lnTo>
                  <a:pt x="17182" y="60"/>
                </a:lnTo>
                <a:lnTo>
                  <a:pt x="15284" y="95"/>
                </a:lnTo>
                <a:cubicBezTo>
                  <a:pt x="14852" y="101"/>
                  <a:pt x="14420" y="107"/>
                  <a:pt x="13995" y="119"/>
                </a:cubicBezTo>
                <a:cubicBezTo>
                  <a:pt x="13090" y="137"/>
                  <a:pt x="12191" y="155"/>
                  <a:pt x="11293" y="172"/>
                </a:cubicBezTo>
                <a:cubicBezTo>
                  <a:pt x="10879" y="184"/>
                  <a:pt x="10465" y="190"/>
                  <a:pt x="10057" y="196"/>
                </a:cubicBezTo>
                <a:cubicBezTo>
                  <a:pt x="9330" y="214"/>
                  <a:pt x="8609" y="237"/>
                  <a:pt x="7887" y="255"/>
                </a:cubicBezTo>
                <a:cubicBezTo>
                  <a:pt x="7834" y="255"/>
                  <a:pt x="7775" y="255"/>
                  <a:pt x="7722" y="261"/>
                </a:cubicBezTo>
                <a:cubicBezTo>
                  <a:pt x="7674" y="261"/>
                  <a:pt x="7627" y="273"/>
                  <a:pt x="7580" y="285"/>
                </a:cubicBezTo>
                <a:cubicBezTo>
                  <a:pt x="7509" y="308"/>
                  <a:pt x="7450" y="356"/>
                  <a:pt x="7414" y="415"/>
                </a:cubicBezTo>
                <a:cubicBezTo>
                  <a:pt x="7296" y="592"/>
                  <a:pt x="7184" y="758"/>
                  <a:pt x="7071" y="935"/>
                </a:cubicBezTo>
                <a:cubicBezTo>
                  <a:pt x="6066" y="2508"/>
                  <a:pt x="5055" y="4080"/>
                  <a:pt x="4050" y="5659"/>
                </a:cubicBezTo>
                <a:cubicBezTo>
                  <a:pt x="3211" y="6966"/>
                  <a:pt x="2371" y="8272"/>
                  <a:pt x="1532" y="9579"/>
                </a:cubicBezTo>
                <a:cubicBezTo>
                  <a:pt x="1502" y="9638"/>
                  <a:pt x="1466" y="9685"/>
                  <a:pt x="1419" y="9727"/>
                </a:cubicBezTo>
                <a:cubicBezTo>
                  <a:pt x="1265" y="9750"/>
                  <a:pt x="1100" y="9774"/>
                  <a:pt x="940" y="9798"/>
                </a:cubicBezTo>
                <a:cubicBezTo>
                  <a:pt x="875" y="9803"/>
                  <a:pt x="804" y="9809"/>
                  <a:pt x="739" y="9809"/>
                </a:cubicBezTo>
                <a:cubicBezTo>
                  <a:pt x="736" y="9810"/>
                  <a:pt x="733" y="9811"/>
                  <a:pt x="730" y="9811"/>
                </a:cubicBezTo>
                <a:cubicBezTo>
                  <a:pt x="710" y="9811"/>
                  <a:pt x="690" y="9794"/>
                  <a:pt x="680" y="9774"/>
                </a:cubicBezTo>
                <a:cubicBezTo>
                  <a:pt x="674" y="9756"/>
                  <a:pt x="668" y="9738"/>
                  <a:pt x="662" y="9721"/>
                </a:cubicBezTo>
                <a:cubicBezTo>
                  <a:pt x="627" y="9597"/>
                  <a:pt x="586" y="9466"/>
                  <a:pt x="550" y="9342"/>
                </a:cubicBezTo>
                <a:cubicBezTo>
                  <a:pt x="532" y="9265"/>
                  <a:pt x="503" y="9189"/>
                  <a:pt x="461" y="9118"/>
                </a:cubicBezTo>
                <a:cubicBezTo>
                  <a:pt x="438" y="9064"/>
                  <a:pt x="385" y="9023"/>
                  <a:pt x="319" y="9017"/>
                </a:cubicBezTo>
                <a:cubicBezTo>
                  <a:pt x="298" y="9012"/>
                  <a:pt x="276" y="9009"/>
                  <a:pt x="254" y="9009"/>
                </a:cubicBezTo>
                <a:cubicBezTo>
                  <a:pt x="205" y="9009"/>
                  <a:pt x="157" y="9022"/>
                  <a:pt x="113" y="9047"/>
                </a:cubicBezTo>
                <a:cubicBezTo>
                  <a:pt x="77" y="9064"/>
                  <a:pt x="53" y="9088"/>
                  <a:pt x="36" y="9124"/>
                </a:cubicBezTo>
                <a:cubicBezTo>
                  <a:pt x="6" y="9177"/>
                  <a:pt x="0" y="9242"/>
                  <a:pt x="12" y="9301"/>
                </a:cubicBezTo>
                <a:cubicBezTo>
                  <a:pt x="24" y="9348"/>
                  <a:pt x="36" y="9396"/>
                  <a:pt x="53" y="9437"/>
                </a:cubicBezTo>
                <a:cubicBezTo>
                  <a:pt x="71" y="9484"/>
                  <a:pt x="95" y="9526"/>
                  <a:pt x="113" y="9573"/>
                </a:cubicBezTo>
                <a:lnTo>
                  <a:pt x="426" y="10229"/>
                </a:lnTo>
                <a:cubicBezTo>
                  <a:pt x="450" y="10294"/>
                  <a:pt x="485" y="10353"/>
                  <a:pt x="526" y="10401"/>
                </a:cubicBezTo>
                <a:cubicBezTo>
                  <a:pt x="538" y="10407"/>
                  <a:pt x="550" y="10412"/>
                  <a:pt x="562" y="10412"/>
                </a:cubicBezTo>
                <a:cubicBezTo>
                  <a:pt x="574" y="10412"/>
                  <a:pt x="580" y="10412"/>
                  <a:pt x="580" y="10389"/>
                </a:cubicBezTo>
                <a:cubicBezTo>
                  <a:pt x="580" y="10365"/>
                  <a:pt x="562" y="10342"/>
                  <a:pt x="597" y="10312"/>
                </a:cubicBezTo>
                <a:lnTo>
                  <a:pt x="704" y="10294"/>
                </a:lnTo>
                <a:cubicBezTo>
                  <a:pt x="739" y="10312"/>
                  <a:pt x="745" y="10342"/>
                  <a:pt x="763" y="10365"/>
                </a:cubicBezTo>
                <a:cubicBezTo>
                  <a:pt x="769" y="10371"/>
                  <a:pt x="781" y="10377"/>
                  <a:pt x="792" y="10377"/>
                </a:cubicBezTo>
                <a:cubicBezTo>
                  <a:pt x="792" y="10377"/>
                  <a:pt x="804" y="10371"/>
                  <a:pt x="804" y="10365"/>
                </a:cubicBezTo>
                <a:cubicBezTo>
                  <a:pt x="816" y="10342"/>
                  <a:pt x="822" y="10306"/>
                  <a:pt x="816" y="10276"/>
                </a:cubicBezTo>
                <a:cubicBezTo>
                  <a:pt x="810" y="10235"/>
                  <a:pt x="798" y="10194"/>
                  <a:pt x="798" y="10152"/>
                </a:cubicBezTo>
                <a:cubicBezTo>
                  <a:pt x="798" y="10146"/>
                  <a:pt x="816" y="10129"/>
                  <a:pt x="822" y="10129"/>
                </a:cubicBezTo>
                <a:cubicBezTo>
                  <a:pt x="869" y="10123"/>
                  <a:pt x="918" y="10120"/>
                  <a:pt x="967" y="10120"/>
                </a:cubicBezTo>
                <a:cubicBezTo>
                  <a:pt x="1016" y="10120"/>
                  <a:pt x="1064" y="10123"/>
                  <a:pt x="1112" y="10129"/>
                </a:cubicBezTo>
                <a:cubicBezTo>
                  <a:pt x="1129" y="10129"/>
                  <a:pt x="1141" y="10152"/>
                  <a:pt x="1135" y="10170"/>
                </a:cubicBezTo>
                <a:cubicBezTo>
                  <a:pt x="1118" y="10206"/>
                  <a:pt x="1094" y="10241"/>
                  <a:pt x="1076" y="10276"/>
                </a:cubicBezTo>
                <a:cubicBezTo>
                  <a:pt x="1064" y="10306"/>
                  <a:pt x="1053" y="10336"/>
                  <a:pt x="1047" y="10365"/>
                </a:cubicBezTo>
                <a:cubicBezTo>
                  <a:pt x="1029" y="10418"/>
                  <a:pt x="1064" y="10472"/>
                  <a:pt x="1118" y="10489"/>
                </a:cubicBezTo>
                <a:cubicBezTo>
                  <a:pt x="1319" y="10537"/>
                  <a:pt x="1520" y="10590"/>
                  <a:pt x="1721" y="10637"/>
                </a:cubicBezTo>
                <a:cubicBezTo>
                  <a:pt x="2081" y="10720"/>
                  <a:pt x="2436" y="10809"/>
                  <a:pt x="2797" y="10891"/>
                </a:cubicBezTo>
                <a:cubicBezTo>
                  <a:pt x="2838" y="10903"/>
                  <a:pt x="2880" y="10915"/>
                  <a:pt x="2921" y="10927"/>
                </a:cubicBezTo>
                <a:cubicBezTo>
                  <a:pt x="2939" y="10933"/>
                  <a:pt x="2945" y="10950"/>
                  <a:pt x="2945" y="10968"/>
                </a:cubicBezTo>
                <a:cubicBezTo>
                  <a:pt x="2933" y="10992"/>
                  <a:pt x="2921" y="11010"/>
                  <a:pt x="2909" y="11033"/>
                </a:cubicBezTo>
                <a:cubicBezTo>
                  <a:pt x="2826" y="11169"/>
                  <a:pt x="2749" y="11305"/>
                  <a:pt x="2667" y="11441"/>
                </a:cubicBezTo>
                <a:cubicBezTo>
                  <a:pt x="2649" y="11471"/>
                  <a:pt x="2631" y="11500"/>
                  <a:pt x="2619" y="11536"/>
                </a:cubicBezTo>
                <a:cubicBezTo>
                  <a:pt x="2602" y="11598"/>
                  <a:pt x="2650" y="11654"/>
                  <a:pt x="2711" y="11654"/>
                </a:cubicBezTo>
                <a:cubicBezTo>
                  <a:pt x="2714" y="11654"/>
                  <a:pt x="2717" y="11654"/>
                  <a:pt x="2720" y="11654"/>
                </a:cubicBezTo>
                <a:cubicBezTo>
                  <a:pt x="2814" y="11636"/>
                  <a:pt x="2903" y="11619"/>
                  <a:pt x="2992" y="11601"/>
                </a:cubicBezTo>
                <a:cubicBezTo>
                  <a:pt x="3234" y="11542"/>
                  <a:pt x="3477" y="11489"/>
                  <a:pt x="3719" y="11429"/>
                </a:cubicBezTo>
                <a:cubicBezTo>
                  <a:pt x="3867" y="11400"/>
                  <a:pt x="4015" y="11364"/>
                  <a:pt x="4162" y="11329"/>
                </a:cubicBezTo>
                <a:cubicBezTo>
                  <a:pt x="4204" y="11323"/>
                  <a:pt x="4239" y="11299"/>
                  <a:pt x="4257" y="11258"/>
                </a:cubicBezTo>
                <a:cubicBezTo>
                  <a:pt x="4281" y="11211"/>
                  <a:pt x="4298" y="11157"/>
                  <a:pt x="4322" y="11110"/>
                </a:cubicBezTo>
                <a:cubicBezTo>
                  <a:pt x="4328" y="11086"/>
                  <a:pt x="4352" y="11075"/>
                  <a:pt x="4381" y="11075"/>
                </a:cubicBezTo>
                <a:cubicBezTo>
                  <a:pt x="4405" y="11081"/>
                  <a:pt x="4429" y="11081"/>
                  <a:pt x="4452" y="11086"/>
                </a:cubicBezTo>
                <a:cubicBezTo>
                  <a:pt x="4766" y="11157"/>
                  <a:pt x="5079" y="11222"/>
                  <a:pt x="5398" y="11293"/>
                </a:cubicBezTo>
                <a:cubicBezTo>
                  <a:pt x="5759" y="11370"/>
                  <a:pt x="6131" y="11447"/>
                  <a:pt x="6498" y="11524"/>
                </a:cubicBezTo>
                <a:lnTo>
                  <a:pt x="7852" y="11814"/>
                </a:lnTo>
                <a:cubicBezTo>
                  <a:pt x="7887" y="11826"/>
                  <a:pt x="7923" y="11837"/>
                  <a:pt x="7958" y="11849"/>
                </a:cubicBezTo>
                <a:cubicBezTo>
                  <a:pt x="7964" y="11879"/>
                  <a:pt x="7976" y="11908"/>
                  <a:pt x="7982" y="11944"/>
                </a:cubicBezTo>
                <a:cubicBezTo>
                  <a:pt x="8006" y="12044"/>
                  <a:pt x="8029" y="12145"/>
                  <a:pt x="8047" y="12245"/>
                </a:cubicBezTo>
                <a:cubicBezTo>
                  <a:pt x="8073" y="12365"/>
                  <a:pt x="8111" y="12398"/>
                  <a:pt x="8177" y="12398"/>
                </a:cubicBezTo>
                <a:cubicBezTo>
                  <a:pt x="8202" y="12398"/>
                  <a:pt x="8232" y="12394"/>
                  <a:pt x="8266" y="12387"/>
                </a:cubicBezTo>
                <a:lnTo>
                  <a:pt x="8283" y="12387"/>
                </a:lnTo>
                <a:cubicBezTo>
                  <a:pt x="8573" y="12322"/>
                  <a:pt x="8869" y="12275"/>
                  <a:pt x="9153" y="12192"/>
                </a:cubicBezTo>
                <a:cubicBezTo>
                  <a:pt x="9182" y="12183"/>
                  <a:pt x="9212" y="12179"/>
                  <a:pt x="9241" y="12179"/>
                </a:cubicBezTo>
                <a:cubicBezTo>
                  <a:pt x="9271" y="12179"/>
                  <a:pt x="9300" y="12183"/>
                  <a:pt x="9330" y="12192"/>
                </a:cubicBezTo>
                <a:lnTo>
                  <a:pt x="10110" y="12381"/>
                </a:lnTo>
                <a:cubicBezTo>
                  <a:pt x="10524" y="12482"/>
                  <a:pt x="10932" y="12588"/>
                  <a:pt x="11346" y="12689"/>
                </a:cubicBezTo>
                <a:cubicBezTo>
                  <a:pt x="12221" y="12890"/>
                  <a:pt x="13096" y="13097"/>
                  <a:pt x="13971" y="13304"/>
                </a:cubicBezTo>
                <a:cubicBezTo>
                  <a:pt x="14036" y="13315"/>
                  <a:pt x="14101" y="13327"/>
                  <a:pt x="14166" y="13339"/>
                </a:cubicBezTo>
                <a:cubicBezTo>
                  <a:pt x="14181" y="13337"/>
                  <a:pt x="14194" y="13336"/>
                  <a:pt x="14208" y="13336"/>
                </a:cubicBezTo>
                <a:cubicBezTo>
                  <a:pt x="14293" y="13336"/>
                  <a:pt x="14361" y="13381"/>
                  <a:pt x="14432" y="13422"/>
                </a:cubicBezTo>
                <a:cubicBezTo>
                  <a:pt x="14539" y="13487"/>
                  <a:pt x="14645" y="13546"/>
                  <a:pt x="14752" y="13605"/>
                </a:cubicBezTo>
                <a:lnTo>
                  <a:pt x="15260" y="13883"/>
                </a:lnTo>
                <a:cubicBezTo>
                  <a:pt x="15295" y="13895"/>
                  <a:pt x="15325" y="13924"/>
                  <a:pt x="15343" y="13954"/>
                </a:cubicBezTo>
                <a:cubicBezTo>
                  <a:pt x="15325" y="14031"/>
                  <a:pt x="15313" y="14108"/>
                  <a:pt x="15319" y="14185"/>
                </a:cubicBezTo>
                <a:cubicBezTo>
                  <a:pt x="15319" y="14202"/>
                  <a:pt x="15331" y="14220"/>
                  <a:pt x="15349" y="14220"/>
                </a:cubicBezTo>
                <a:lnTo>
                  <a:pt x="15384" y="14232"/>
                </a:lnTo>
                <a:cubicBezTo>
                  <a:pt x="15388" y="14233"/>
                  <a:pt x="15392" y="14233"/>
                  <a:pt x="15397" y="14233"/>
                </a:cubicBezTo>
                <a:cubicBezTo>
                  <a:pt x="15417" y="14233"/>
                  <a:pt x="15439" y="14222"/>
                  <a:pt x="15449" y="14202"/>
                </a:cubicBezTo>
                <a:cubicBezTo>
                  <a:pt x="15455" y="14179"/>
                  <a:pt x="15461" y="14155"/>
                  <a:pt x="15461" y="14131"/>
                </a:cubicBezTo>
                <a:cubicBezTo>
                  <a:pt x="15479" y="14060"/>
                  <a:pt x="15496" y="13989"/>
                  <a:pt x="15514" y="13918"/>
                </a:cubicBezTo>
                <a:cubicBezTo>
                  <a:pt x="15520" y="13907"/>
                  <a:pt x="15526" y="13901"/>
                  <a:pt x="15538" y="13901"/>
                </a:cubicBezTo>
                <a:cubicBezTo>
                  <a:pt x="15585" y="13913"/>
                  <a:pt x="15632" y="13924"/>
                  <a:pt x="15680" y="13942"/>
                </a:cubicBezTo>
                <a:cubicBezTo>
                  <a:pt x="15703" y="13954"/>
                  <a:pt x="15715" y="13978"/>
                  <a:pt x="15709" y="14001"/>
                </a:cubicBezTo>
                <a:cubicBezTo>
                  <a:pt x="15698" y="14066"/>
                  <a:pt x="15680" y="14131"/>
                  <a:pt x="15668" y="14196"/>
                </a:cubicBezTo>
                <a:cubicBezTo>
                  <a:pt x="15662" y="14214"/>
                  <a:pt x="15662" y="14232"/>
                  <a:pt x="15668" y="14250"/>
                </a:cubicBezTo>
                <a:cubicBezTo>
                  <a:pt x="15674" y="14261"/>
                  <a:pt x="15686" y="14279"/>
                  <a:pt x="15698" y="14285"/>
                </a:cubicBezTo>
                <a:cubicBezTo>
                  <a:pt x="15699" y="14287"/>
                  <a:pt x="15702" y="14287"/>
                  <a:pt x="15704" y="14287"/>
                </a:cubicBezTo>
                <a:cubicBezTo>
                  <a:pt x="15712" y="14287"/>
                  <a:pt x="15723" y="14282"/>
                  <a:pt x="15727" y="14273"/>
                </a:cubicBezTo>
                <a:cubicBezTo>
                  <a:pt x="15751" y="14250"/>
                  <a:pt x="15768" y="14226"/>
                  <a:pt x="15780" y="14202"/>
                </a:cubicBezTo>
                <a:cubicBezTo>
                  <a:pt x="15816" y="14125"/>
                  <a:pt x="15857" y="14043"/>
                  <a:pt x="15893" y="13972"/>
                </a:cubicBezTo>
                <a:cubicBezTo>
                  <a:pt x="16035" y="13647"/>
                  <a:pt x="16170" y="13321"/>
                  <a:pt x="16312" y="13002"/>
                </a:cubicBezTo>
                <a:cubicBezTo>
                  <a:pt x="16324" y="12967"/>
                  <a:pt x="16336" y="12937"/>
                  <a:pt x="16354" y="12902"/>
                </a:cubicBezTo>
                <a:cubicBezTo>
                  <a:pt x="16366" y="12890"/>
                  <a:pt x="16377" y="12878"/>
                  <a:pt x="16395" y="12872"/>
                </a:cubicBezTo>
                <a:cubicBezTo>
                  <a:pt x="16431" y="12854"/>
                  <a:pt x="16466" y="12842"/>
                  <a:pt x="16502" y="12837"/>
                </a:cubicBezTo>
                <a:lnTo>
                  <a:pt x="19150" y="12168"/>
                </a:lnTo>
                <a:cubicBezTo>
                  <a:pt x="19895" y="11979"/>
                  <a:pt x="20640" y="11790"/>
                  <a:pt x="21391" y="11607"/>
                </a:cubicBezTo>
                <a:cubicBezTo>
                  <a:pt x="22089" y="11429"/>
                  <a:pt x="22786" y="11258"/>
                  <a:pt x="23490" y="11081"/>
                </a:cubicBezTo>
                <a:cubicBezTo>
                  <a:pt x="24087" y="10927"/>
                  <a:pt x="24690" y="10773"/>
                  <a:pt x="25287" y="10619"/>
                </a:cubicBezTo>
                <a:cubicBezTo>
                  <a:pt x="25411" y="10590"/>
                  <a:pt x="25536" y="10560"/>
                  <a:pt x="25654" y="10525"/>
                </a:cubicBezTo>
                <a:cubicBezTo>
                  <a:pt x="25663" y="10523"/>
                  <a:pt x="25672" y="10523"/>
                  <a:pt x="25681" y="10523"/>
                </a:cubicBezTo>
                <a:cubicBezTo>
                  <a:pt x="25709" y="10523"/>
                  <a:pt x="25738" y="10529"/>
                  <a:pt x="25760" y="10543"/>
                </a:cubicBezTo>
                <a:cubicBezTo>
                  <a:pt x="25808" y="10572"/>
                  <a:pt x="25855" y="10596"/>
                  <a:pt x="25902" y="10625"/>
                </a:cubicBezTo>
                <a:cubicBezTo>
                  <a:pt x="25920" y="10643"/>
                  <a:pt x="25944" y="10655"/>
                  <a:pt x="25950" y="10684"/>
                </a:cubicBezTo>
                <a:cubicBezTo>
                  <a:pt x="25938" y="10749"/>
                  <a:pt x="25926" y="10820"/>
                  <a:pt x="25920" y="10897"/>
                </a:cubicBezTo>
                <a:cubicBezTo>
                  <a:pt x="25920" y="10921"/>
                  <a:pt x="25920" y="10945"/>
                  <a:pt x="25926" y="10968"/>
                </a:cubicBezTo>
                <a:cubicBezTo>
                  <a:pt x="25931" y="10992"/>
                  <a:pt x="25955" y="11013"/>
                  <a:pt x="25980" y="11013"/>
                </a:cubicBezTo>
                <a:cubicBezTo>
                  <a:pt x="25986" y="11013"/>
                  <a:pt x="25991" y="11012"/>
                  <a:pt x="25997" y="11010"/>
                </a:cubicBezTo>
                <a:cubicBezTo>
                  <a:pt x="26009" y="11004"/>
                  <a:pt x="26026" y="10992"/>
                  <a:pt x="26032" y="10974"/>
                </a:cubicBezTo>
                <a:cubicBezTo>
                  <a:pt x="26050" y="10939"/>
                  <a:pt x="26062" y="10897"/>
                  <a:pt x="26080" y="10856"/>
                </a:cubicBezTo>
                <a:cubicBezTo>
                  <a:pt x="26084" y="10843"/>
                  <a:pt x="26095" y="10836"/>
                  <a:pt x="26108" y="10836"/>
                </a:cubicBezTo>
                <a:cubicBezTo>
                  <a:pt x="26112" y="10836"/>
                  <a:pt x="26117" y="10837"/>
                  <a:pt x="26121" y="10838"/>
                </a:cubicBezTo>
                <a:cubicBezTo>
                  <a:pt x="26198" y="10874"/>
                  <a:pt x="26233" y="10880"/>
                  <a:pt x="26198" y="10968"/>
                </a:cubicBezTo>
                <a:cubicBezTo>
                  <a:pt x="26192" y="10986"/>
                  <a:pt x="26186" y="11004"/>
                  <a:pt x="26186" y="11021"/>
                </a:cubicBezTo>
                <a:cubicBezTo>
                  <a:pt x="26186" y="11039"/>
                  <a:pt x="26192" y="11057"/>
                  <a:pt x="26210" y="11069"/>
                </a:cubicBezTo>
                <a:cubicBezTo>
                  <a:pt x="26216" y="11072"/>
                  <a:pt x="26225" y="11076"/>
                  <a:pt x="26235" y="11076"/>
                </a:cubicBezTo>
                <a:cubicBezTo>
                  <a:pt x="26242" y="11076"/>
                  <a:pt x="26249" y="11074"/>
                  <a:pt x="26257" y="11069"/>
                </a:cubicBezTo>
                <a:cubicBezTo>
                  <a:pt x="26287" y="11039"/>
                  <a:pt x="26316" y="11004"/>
                  <a:pt x="26346" y="10974"/>
                </a:cubicBezTo>
                <a:cubicBezTo>
                  <a:pt x="26405" y="10885"/>
                  <a:pt x="26464" y="10791"/>
                  <a:pt x="26523" y="10702"/>
                </a:cubicBezTo>
                <a:cubicBezTo>
                  <a:pt x="26629" y="10531"/>
                  <a:pt x="26730" y="10359"/>
                  <a:pt x="26830" y="10182"/>
                </a:cubicBezTo>
                <a:cubicBezTo>
                  <a:pt x="26896" y="10075"/>
                  <a:pt x="26955" y="9957"/>
                  <a:pt x="27008" y="9845"/>
                </a:cubicBezTo>
                <a:cubicBezTo>
                  <a:pt x="27037" y="9786"/>
                  <a:pt x="27067" y="9721"/>
                  <a:pt x="27085" y="9662"/>
                </a:cubicBezTo>
                <a:cubicBezTo>
                  <a:pt x="27114" y="9585"/>
                  <a:pt x="27091" y="9496"/>
                  <a:pt x="27020" y="9449"/>
                </a:cubicBezTo>
                <a:cubicBezTo>
                  <a:pt x="26949" y="9384"/>
                  <a:pt x="26860" y="9342"/>
                  <a:pt x="26765" y="9319"/>
                </a:cubicBezTo>
                <a:cubicBezTo>
                  <a:pt x="26705" y="9303"/>
                  <a:pt x="26643" y="9295"/>
                  <a:pt x="26580" y="9295"/>
                </a:cubicBezTo>
                <a:cubicBezTo>
                  <a:pt x="26502" y="9295"/>
                  <a:pt x="26424" y="9307"/>
                  <a:pt x="26352" y="9331"/>
                </a:cubicBezTo>
                <a:cubicBezTo>
                  <a:pt x="26292" y="9342"/>
                  <a:pt x="26239" y="9390"/>
                  <a:pt x="26221" y="9449"/>
                </a:cubicBezTo>
                <a:cubicBezTo>
                  <a:pt x="26204" y="9484"/>
                  <a:pt x="26192" y="9526"/>
                  <a:pt x="26186" y="9567"/>
                </a:cubicBezTo>
                <a:cubicBezTo>
                  <a:pt x="26162" y="9691"/>
                  <a:pt x="26139" y="9809"/>
                  <a:pt x="26115" y="9928"/>
                </a:cubicBezTo>
                <a:cubicBezTo>
                  <a:pt x="26097" y="10010"/>
                  <a:pt x="26080" y="10093"/>
                  <a:pt x="26062" y="10176"/>
                </a:cubicBezTo>
                <a:cubicBezTo>
                  <a:pt x="26062" y="10194"/>
                  <a:pt x="26056" y="10211"/>
                  <a:pt x="26044" y="10229"/>
                </a:cubicBezTo>
                <a:cubicBezTo>
                  <a:pt x="26040" y="10246"/>
                  <a:pt x="26029" y="10257"/>
                  <a:pt x="26019" y="10257"/>
                </a:cubicBezTo>
                <a:cubicBezTo>
                  <a:pt x="26015" y="10257"/>
                  <a:pt x="26012" y="10256"/>
                  <a:pt x="26009" y="10253"/>
                </a:cubicBezTo>
                <a:cubicBezTo>
                  <a:pt x="26003" y="10247"/>
                  <a:pt x="25985" y="10241"/>
                  <a:pt x="25985" y="10235"/>
                </a:cubicBezTo>
                <a:cubicBezTo>
                  <a:pt x="25861" y="9975"/>
                  <a:pt x="25725" y="9727"/>
                  <a:pt x="25589" y="9472"/>
                </a:cubicBezTo>
                <a:cubicBezTo>
                  <a:pt x="24170" y="6901"/>
                  <a:pt x="22751" y="4335"/>
                  <a:pt x="21332" y="1763"/>
                </a:cubicBezTo>
                <a:cubicBezTo>
                  <a:pt x="21042" y="1231"/>
                  <a:pt x="20747" y="698"/>
                  <a:pt x="20433" y="178"/>
                </a:cubicBezTo>
                <a:cubicBezTo>
                  <a:pt x="20416" y="149"/>
                  <a:pt x="20398" y="113"/>
                  <a:pt x="20380" y="84"/>
                </a:cubicBezTo>
                <a:cubicBezTo>
                  <a:pt x="20348" y="29"/>
                  <a:pt x="20290" y="0"/>
                  <a:pt x="20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4" name="Google Shape;1774;p50"/>
          <p:cNvSpPr/>
          <p:nvPr/>
        </p:nvSpPr>
        <p:spPr>
          <a:xfrm flipH="1">
            <a:off x="5756271" y="3875514"/>
            <a:ext cx="4636" cy="2447"/>
          </a:xfrm>
          <a:custGeom>
            <a:avLst/>
            <a:gdLst/>
            <a:ahLst/>
            <a:cxnLst/>
            <a:rect l="l" t="t" r="r" b="b"/>
            <a:pathLst>
              <a:path w="36" h="19" extrusionOk="0">
                <a:moveTo>
                  <a:pt x="0" y="1"/>
                </a:moveTo>
                <a:lnTo>
                  <a:pt x="21" y="11"/>
                </a:lnTo>
                <a:lnTo>
                  <a:pt x="21" y="11"/>
                </a:lnTo>
                <a:cubicBezTo>
                  <a:pt x="13" y="6"/>
                  <a:pt x="8" y="1"/>
                  <a:pt x="0" y="1"/>
                </a:cubicBezTo>
                <a:close/>
                <a:moveTo>
                  <a:pt x="21" y="11"/>
                </a:moveTo>
                <a:lnTo>
                  <a:pt x="21" y="11"/>
                </a:lnTo>
                <a:cubicBezTo>
                  <a:pt x="25" y="14"/>
                  <a:pt x="30" y="16"/>
                  <a:pt x="36" y="18"/>
                </a:cubicBezTo>
                <a:lnTo>
                  <a:pt x="21" y="11"/>
                </a:lnTo>
                <a:close/>
              </a:path>
            </a:pathLst>
          </a:custGeom>
          <a:solidFill>
            <a:srgbClr val="51291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75" name="Google Shape;1775;p50"/>
          <p:cNvGrpSpPr/>
          <p:nvPr/>
        </p:nvGrpSpPr>
        <p:grpSpPr>
          <a:xfrm>
            <a:off x="7769104" y="2501455"/>
            <a:ext cx="1075271" cy="1069212"/>
            <a:chOff x="7270460" y="2560140"/>
            <a:chExt cx="1181227" cy="1174571"/>
          </a:xfrm>
        </p:grpSpPr>
        <p:sp>
          <p:nvSpPr>
            <p:cNvPr id="1776" name="Google Shape;1776;p50"/>
            <p:cNvSpPr/>
            <p:nvPr/>
          </p:nvSpPr>
          <p:spPr>
            <a:xfrm>
              <a:off x="8356609" y="3673171"/>
              <a:ext cx="51740" cy="36358"/>
            </a:xfrm>
            <a:custGeom>
              <a:avLst/>
              <a:gdLst/>
              <a:ahLst/>
              <a:cxnLst/>
              <a:rect l="l" t="t" r="r" b="b"/>
              <a:pathLst>
                <a:path w="814" h="572" extrusionOk="0">
                  <a:moveTo>
                    <a:pt x="745" y="0"/>
                  </a:moveTo>
                  <a:cubicBezTo>
                    <a:pt x="649" y="58"/>
                    <a:pt x="552" y="97"/>
                    <a:pt x="445" y="126"/>
                  </a:cubicBezTo>
                  <a:cubicBezTo>
                    <a:pt x="300" y="155"/>
                    <a:pt x="155" y="174"/>
                    <a:pt x="0" y="174"/>
                  </a:cubicBezTo>
                  <a:cubicBezTo>
                    <a:pt x="0" y="194"/>
                    <a:pt x="20" y="203"/>
                    <a:pt x="20" y="213"/>
                  </a:cubicBezTo>
                  <a:cubicBezTo>
                    <a:pt x="68" y="310"/>
                    <a:pt x="68" y="426"/>
                    <a:pt x="29" y="532"/>
                  </a:cubicBezTo>
                  <a:cubicBezTo>
                    <a:pt x="20" y="542"/>
                    <a:pt x="20" y="552"/>
                    <a:pt x="29" y="561"/>
                  </a:cubicBezTo>
                  <a:cubicBezTo>
                    <a:pt x="29" y="561"/>
                    <a:pt x="39" y="571"/>
                    <a:pt x="49" y="571"/>
                  </a:cubicBezTo>
                  <a:lnTo>
                    <a:pt x="97" y="571"/>
                  </a:lnTo>
                  <a:cubicBezTo>
                    <a:pt x="339" y="571"/>
                    <a:pt x="678" y="494"/>
                    <a:pt x="775" y="281"/>
                  </a:cubicBezTo>
                  <a:cubicBezTo>
                    <a:pt x="813" y="213"/>
                    <a:pt x="813" y="126"/>
                    <a:pt x="775" y="58"/>
                  </a:cubicBezTo>
                  <a:cubicBezTo>
                    <a:pt x="765" y="39"/>
                    <a:pt x="765" y="20"/>
                    <a:pt x="745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7" name="Google Shape;1777;p50"/>
            <p:cNvSpPr/>
            <p:nvPr/>
          </p:nvSpPr>
          <p:spPr>
            <a:xfrm>
              <a:off x="7298557" y="3668849"/>
              <a:ext cx="69601" cy="31400"/>
            </a:xfrm>
            <a:custGeom>
              <a:avLst/>
              <a:gdLst/>
              <a:ahLst/>
              <a:cxnLst/>
              <a:rect l="l" t="t" r="r" b="b"/>
              <a:pathLst>
                <a:path w="1095" h="494" extrusionOk="0">
                  <a:moveTo>
                    <a:pt x="69" y="0"/>
                  </a:moveTo>
                  <a:cubicBezTo>
                    <a:pt x="49" y="29"/>
                    <a:pt x="30" y="59"/>
                    <a:pt x="20" y="97"/>
                  </a:cubicBezTo>
                  <a:cubicBezTo>
                    <a:pt x="1" y="165"/>
                    <a:pt x="11" y="233"/>
                    <a:pt x="59" y="281"/>
                  </a:cubicBezTo>
                  <a:cubicBezTo>
                    <a:pt x="165" y="426"/>
                    <a:pt x="378" y="494"/>
                    <a:pt x="707" y="494"/>
                  </a:cubicBezTo>
                  <a:cubicBezTo>
                    <a:pt x="814" y="494"/>
                    <a:pt x="920" y="494"/>
                    <a:pt x="1027" y="484"/>
                  </a:cubicBezTo>
                  <a:cubicBezTo>
                    <a:pt x="1036" y="484"/>
                    <a:pt x="1046" y="475"/>
                    <a:pt x="1056" y="475"/>
                  </a:cubicBezTo>
                  <a:cubicBezTo>
                    <a:pt x="1056" y="465"/>
                    <a:pt x="1056" y="455"/>
                    <a:pt x="1056" y="446"/>
                  </a:cubicBezTo>
                  <a:cubicBezTo>
                    <a:pt x="1046" y="349"/>
                    <a:pt x="1056" y="242"/>
                    <a:pt x="1094" y="146"/>
                  </a:cubicBezTo>
                  <a:lnTo>
                    <a:pt x="1094" y="146"/>
                  </a:lnTo>
                  <a:cubicBezTo>
                    <a:pt x="988" y="165"/>
                    <a:pt x="882" y="175"/>
                    <a:pt x="775" y="184"/>
                  </a:cubicBezTo>
                  <a:cubicBezTo>
                    <a:pt x="533" y="175"/>
                    <a:pt x="291" y="107"/>
                    <a:pt x="69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8" name="Google Shape;1778;p50"/>
            <p:cNvSpPr/>
            <p:nvPr/>
          </p:nvSpPr>
          <p:spPr>
            <a:xfrm>
              <a:off x="7854660" y="3644886"/>
              <a:ext cx="132909" cy="65851"/>
            </a:xfrm>
            <a:custGeom>
              <a:avLst/>
              <a:gdLst/>
              <a:ahLst/>
              <a:cxnLst/>
              <a:rect l="l" t="t" r="r" b="b"/>
              <a:pathLst>
                <a:path w="2091" h="1036" extrusionOk="0">
                  <a:moveTo>
                    <a:pt x="1907" y="0"/>
                  </a:moveTo>
                  <a:cubicBezTo>
                    <a:pt x="1617" y="213"/>
                    <a:pt x="1336" y="397"/>
                    <a:pt x="958" y="426"/>
                  </a:cubicBezTo>
                  <a:cubicBezTo>
                    <a:pt x="921" y="429"/>
                    <a:pt x="883" y="431"/>
                    <a:pt x="846" y="431"/>
                  </a:cubicBezTo>
                  <a:cubicBezTo>
                    <a:pt x="558" y="431"/>
                    <a:pt x="283" y="338"/>
                    <a:pt x="0" y="261"/>
                  </a:cubicBezTo>
                  <a:lnTo>
                    <a:pt x="0" y="261"/>
                  </a:lnTo>
                  <a:cubicBezTo>
                    <a:pt x="97" y="455"/>
                    <a:pt x="117" y="677"/>
                    <a:pt x="39" y="881"/>
                  </a:cubicBezTo>
                  <a:cubicBezTo>
                    <a:pt x="29" y="890"/>
                    <a:pt x="29" y="900"/>
                    <a:pt x="39" y="910"/>
                  </a:cubicBezTo>
                  <a:cubicBezTo>
                    <a:pt x="39" y="919"/>
                    <a:pt x="49" y="919"/>
                    <a:pt x="58" y="919"/>
                  </a:cubicBezTo>
                  <a:cubicBezTo>
                    <a:pt x="358" y="997"/>
                    <a:pt x="668" y="1026"/>
                    <a:pt x="978" y="1036"/>
                  </a:cubicBezTo>
                  <a:cubicBezTo>
                    <a:pt x="1075" y="1036"/>
                    <a:pt x="1162" y="1026"/>
                    <a:pt x="1249" y="1026"/>
                  </a:cubicBezTo>
                  <a:cubicBezTo>
                    <a:pt x="1539" y="997"/>
                    <a:pt x="1878" y="852"/>
                    <a:pt x="2013" y="600"/>
                  </a:cubicBezTo>
                  <a:cubicBezTo>
                    <a:pt x="2091" y="426"/>
                    <a:pt x="2071" y="232"/>
                    <a:pt x="1955" y="77"/>
                  </a:cubicBezTo>
                  <a:cubicBezTo>
                    <a:pt x="1946" y="48"/>
                    <a:pt x="1926" y="29"/>
                    <a:pt x="1907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9" name="Google Shape;1779;p50"/>
            <p:cNvSpPr/>
            <p:nvPr/>
          </p:nvSpPr>
          <p:spPr>
            <a:xfrm>
              <a:off x="8247092" y="3685438"/>
              <a:ext cx="102209" cy="35150"/>
            </a:xfrm>
            <a:custGeom>
              <a:avLst/>
              <a:gdLst/>
              <a:ahLst/>
              <a:cxnLst/>
              <a:rect l="l" t="t" r="r" b="b"/>
              <a:pathLst>
                <a:path w="1608" h="553" extrusionOk="0">
                  <a:moveTo>
                    <a:pt x="1520" y="1"/>
                  </a:moveTo>
                  <a:cubicBezTo>
                    <a:pt x="1365" y="39"/>
                    <a:pt x="1210" y="68"/>
                    <a:pt x="1046" y="98"/>
                  </a:cubicBezTo>
                  <a:cubicBezTo>
                    <a:pt x="988" y="104"/>
                    <a:pt x="930" y="107"/>
                    <a:pt x="872" y="107"/>
                  </a:cubicBezTo>
                  <a:cubicBezTo>
                    <a:pt x="601" y="107"/>
                    <a:pt x="331" y="44"/>
                    <a:pt x="68" y="20"/>
                  </a:cubicBezTo>
                  <a:cubicBezTo>
                    <a:pt x="10" y="107"/>
                    <a:pt x="1" y="214"/>
                    <a:pt x="20" y="310"/>
                  </a:cubicBezTo>
                  <a:cubicBezTo>
                    <a:pt x="68" y="475"/>
                    <a:pt x="204" y="552"/>
                    <a:pt x="446" y="552"/>
                  </a:cubicBezTo>
                  <a:cubicBezTo>
                    <a:pt x="533" y="543"/>
                    <a:pt x="610" y="543"/>
                    <a:pt x="698" y="533"/>
                  </a:cubicBezTo>
                  <a:lnTo>
                    <a:pt x="775" y="523"/>
                  </a:lnTo>
                  <a:lnTo>
                    <a:pt x="814" y="523"/>
                  </a:lnTo>
                  <a:cubicBezTo>
                    <a:pt x="1036" y="504"/>
                    <a:pt x="1481" y="465"/>
                    <a:pt x="1568" y="262"/>
                  </a:cubicBezTo>
                  <a:cubicBezTo>
                    <a:pt x="1607" y="165"/>
                    <a:pt x="1588" y="68"/>
                    <a:pt x="1520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0" name="Google Shape;1780;p50"/>
            <p:cNvSpPr/>
            <p:nvPr/>
          </p:nvSpPr>
          <p:spPr>
            <a:xfrm>
              <a:off x="7376674" y="3668213"/>
              <a:ext cx="102209" cy="49897"/>
            </a:xfrm>
            <a:custGeom>
              <a:avLst/>
              <a:gdLst/>
              <a:ahLst/>
              <a:cxnLst/>
              <a:rect l="l" t="t" r="r" b="b"/>
              <a:pathLst>
                <a:path w="1608" h="785" extrusionOk="0">
                  <a:moveTo>
                    <a:pt x="1491" y="1"/>
                  </a:moveTo>
                  <a:cubicBezTo>
                    <a:pt x="1443" y="39"/>
                    <a:pt x="1404" y="69"/>
                    <a:pt x="1356" y="98"/>
                  </a:cubicBezTo>
                  <a:cubicBezTo>
                    <a:pt x="1095" y="261"/>
                    <a:pt x="808" y="368"/>
                    <a:pt x="528" y="368"/>
                  </a:cubicBezTo>
                  <a:cubicBezTo>
                    <a:pt x="361" y="368"/>
                    <a:pt x="195" y="330"/>
                    <a:pt x="40" y="243"/>
                  </a:cubicBezTo>
                  <a:cubicBezTo>
                    <a:pt x="11" y="320"/>
                    <a:pt x="1" y="407"/>
                    <a:pt x="20" y="485"/>
                  </a:cubicBezTo>
                  <a:cubicBezTo>
                    <a:pt x="40" y="601"/>
                    <a:pt x="117" y="688"/>
                    <a:pt x="224" y="727"/>
                  </a:cubicBezTo>
                  <a:cubicBezTo>
                    <a:pt x="330" y="765"/>
                    <a:pt x="436" y="785"/>
                    <a:pt x="543" y="785"/>
                  </a:cubicBezTo>
                  <a:cubicBezTo>
                    <a:pt x="775" y="775"/>
                    <a:pt x="1007" y="727"/>
                    <a:pt x="1230" y="639"/>
                  </a:cubicBezTo>
                  <a:lnTo>
                    <a:pt x="1259" y="630"/>
                  </a:lnTo>
                  <a:cubicBezTo>
                    <a:pt x="1385" y="601"/>
                    <a:pt x="1491" y="523"/>
                    <a:pt x="1569" y="407"/>
                  </a:cubicBezTo>
                  <a:cubicBezTo>
                    <a:pt x="1598" y="339"/>
                    <a:pt x="1607" y="252"/>
                    <a:pt x="1578" y="175"/>
                  </a:cubicBezTo>
                  <a:cubicBezTo>
                    <a:pt x="1549" y="117"/>
                    <a:pt x="1520" y="59"/>
                    <a:pt x="1491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1" name="Google Shape;1781;p50"/>
            <p:cNvSpPr/>
            <p:nvPr/>
          </p:nvSpPr>
          <p:spPr>
            <a:xfrm>
              <a:off x="7980767" y="3613486"/>
              <a:ext cx="110154" cy="49897"/>
            </a:xfrm>
            <a:custGeom>
              <a:avLst/>
              <a:gdLst/>
              <a:ahLst/>
              <a:cxnLst/>
              <a:rect l="l" t="t" r="r" b="b"/>
              <a:pathLst>
                <a:path w="1733" h="785" extrusionOk="0">
                  <a:moveTo>
                    <a:pt x="1607" y="0"/>
                  </a:moveTo>
                  <a:cubicBezTo>
                    <a:pt x="1452" y="107"/>
                    <a:pt x="1287" y="194"/>
                    <a:pt x="1113" y="252"/>
                  </a:cubicBezTo>
                  <a:cubicBezTo>
                    <a:pt x="1021" y="279"/>
                    <a:pt x="921" y="290"/>
                    <a:pt x="817" y="290"/>
                  </a:cubicBezTo>
                  <a:cubicBezTo>
                    <a:pt x="581" y="290"/>
                    <a:pt x="322" y="232"/>
                    <a:pt x="87" y="165"/>
                  </a:cubicBezTo>
                  <a:cubicBezTo>
                    <a:pt x="58" y="184"/>
                    <a:pt x="39" y="204"/>
                    <a:pt x="10" y="223"/>
                  </a:cubicBezTo>
                  <a:cubicBezTo>
                    <a:pt x="10" y="223"/>
                    <a:pt x="0" y="233"/>
                    <a:pt x="0" y="242"/>
                  </a:cubicBezTo>
                  <a:cubicBezTo>
                    <a:pt x="0" y="252"/>
                    <a:pt x="0" y="262"/>
                    <a:pt x="10" y="262"/>
                  </a:cubicBezTo>
                  <a:cubicBezTo>
                    <a:pt x="87" y="359"/>
                    <a:pt x="145" y="465"/>
                    <a:pt x="184" y="591"/>
                  </a:cubicBezTo>
                  <a:cubicBezTo>
                    <a:pt x="204" y="639"/>
                    <a:pt x="223" y="697"/>
                    <a:pt x="233" y="755"/>
                  </a:cubicBezTo>
                  <a:cubicBezTo>
                    <a:pt x="233" y="765"/>
                    <a:pt x="252" y="775"/>
                    <a:pt x="262" y="775"/>
                  </a:cubicBezTo>
                  <a:lnTo>
                    <a:pt x="494" y="775"/>
                  </a:lnTo>
                  <a:cubicBezTo>
                    <a:pt x="600" y="775"/>
                    <a:pt x="726" y="784"/>
                    <a:pt x="852" y="784"/>
                  </a:cubicBezTo>
                  <a:cubicBezTo>
                    <a:pt x="1297" y="784"/>
                    <a:pt x="1558" y="726"/>
                    <a:pt x="1675" y="610"/>
                  </a:cubicBezTo>
                  <a:cubicBezTo>
                    <a:pt x="1713" y="571"/>
                    <a:pt x="1733" y="523"/>
                    <a:pt x="1733" y="465"/>
                  </a:cubicBezTo>
                  <a:cubicBezTo>
                    <a:pt x="1733" y="300"/>
                    <a:pt x="1684" y="146"/>
                    <a:pt x="1607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2" name="Google Shape;1782;p50"/>
            <p:cNvSpPr/>
            <p:nvPr/>
          </p:nvSpPr>
          <p:spPr>
            <a:xfrm>
              <a:off x="7657173" y="3664526"/>
              <a:ext cx="191387" cy="56062"/>
            </a:xfrm>
            <a:custGeom>
              <a:avLst/>
              <a:gdLst/>
              <a:ahLst/>
              <a:cxnLst/>
              <a:rect l="l" t="t" r="r" b="b"/>
              <a:pathLst>
                <a:path w="3011" h="882" extrusionOk="0">
                  <a:moveTo>
                    <a:pt x="78" y="1"/>
                  </a:moveTo>
                  <a:cubicBezTo>
                    <a:pt x="20" y="107"/>
                    <a:pt x="1" y="233"/>
                    <a:pt x="11" y="349"/>
                  </a:cubicBezTo>
                  <a:cubicBezTo>
                    <a:pt x="30" y="475"/>
                    <a:pt x="107" y="591"/>
                    <a:pt x="233" y="649"/>
                  </a:cubicBezTo>
                  <a:cubicBezTo>
                    <a:pt x="649" y="804"/>
                    <a:pt x="1094" y="881"/>
                    <a:pt x="1549" y="881"/>
                  </a:cubicBezTo>
                  <a:cubicBezTo>
                    <a:pt x="1714" y="881"/>
                    <a:pt x="1878" y="872"/>
                    <a:pt x="2043" y="852"/>
                  </a:cubicBezTo>
                  <a:lnTo>
                    <a:pt x="2091" y="843"/>
                  </a:lnTo>
                  <a:cubicBezTo>
                    <a:pt x="2372" y="814"/>
                    <a:pt x="2953" y="746"/>
                    <a:pt x="2991" y="417"/>
                  </a:cubicBezTo>
                  <a:cubicBezTo>
                    <a:pt x="3011" y="272"/>
                    <a:pt x="2991" y="136"/>
                    <a:pt x="2943" y="1"/>
                  </a:cubicBezTo>
                  <a:cubicBezTo>
                    <a:pt x="2875" y="49"/>
                    <a:pt x="2798" y="97"/>
                    <a:pt x="2720" y="136"/>
                  </a:cubicBezTo>
                  <a:cubicBezTo>
                    <a:pt x="2401" y="281"/>
                    <a:pt x="2062" y="378"/>
                    <a:pt x="1724" y="397"/>
                  </a:cubicBezTo>
                  <a:cubicBezTo>
                    <a:pt x="1598" y="410"/>
                    <a:pt x="1473" y="417"/>
                    <a:pt x="1349" y="417"/>
                  </a:cubicBezTo>
                  <a:cubicBezTo>
                    <a:pt x="877" y="417"/>
                    <a:pt x="423" y="315"/>
                    <a:pt x="78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3" name="Google Shape;1783;p50"/>
            <p:cNvSpPr/>
            <p:nvPr/>
          </p:nvSpPr>
          <p:spPr>
            <a:xfrm>
              <a:off x="7651071" y="3115988"/>
              <a:ext cx="440488" cy="513585"/>
            </a:xfrm>
            <a:custGeom>
              <a:avLst/>
              <a:gdLst/>
              <a:ahLst/>
              <a:cxnLst/>
              <a:rect l="l" t="t" r="r" b="b"/>
              <a:pathLst>
                <a:path w="6930" h="8080" extrusionOk="0">
                  <a:moveTo>
                    <a:pt x="6310" y="918"/>
                  </a:moveTo>
                  <a:cubicBezTo>
                    <a:pt x="6300" y="927"/>
                    <a:pt x="6291" y="937"/>
                    <a:pt x="6291" y="956"/>
                  </a:cubicBezTo>
                  <a:cubicBezTo>
                    <a:pt x="6320" y="1189"/>
                    <a:pt x="6281" y="1440"/>
                    <a:pt x="6174" y="1653"/>
                  </a:cubicBezTo>
                  <a:cubicBezTo>
                    <a:pt x="6145" y="1711"/>
                    <a:pt x="6107" y="1769"/>
                    <a:pt x="6078" y="1818"/>
                  </a:cubicBezTo>
                  <a:cubicBezTo>
                    <a:pt x="5797" y="2340"/>
                    <a:pt x="5526" y="2834"/>
                    <a:pt x="6049" y="3376"/>
                  </a:cubicBezTo>
                  <a:cubicBezTo>
                    <a:pt x="6049" y="3383"/>
                    <a:pt x="6053" y="3389"/>
                    <a:pt x="6060" y="3389"/>
                  </a:cubicBezTo>
                  <a:cubicBezTo>
                    <a:pt x="6062" y="3389"/>
                    <a:pt x="6065" y="3388"/>
                    <a:pt x="6068" y="3385"/>
                  </a:cubicBezTo>
                  <a:lnTo>
                    <a:pt x="6068" y="3395"/>
                  </a:lnTo>
                  <a:cubicBezTo>
                    <a:pt x="6571" y="3221"/>
                    <a:pt x="6910" y="2747"/>
                    <a:pt x="6910" y="2224"/>
                  </a:cubicBezTo>
                  <a:cubicBezTo>
                    <a:pt x="6929" y="1721"/>
                    <a:pt x="6726" y="1247"/>
                    <a:pt x="6339" y="927"/>
                  </a:cubicBezTo>
                  <a:cubicBezTo>
                    <a:pt x="6339" y="927"/>
                    <a:pt x="6329" y="918"/>
                    <a:pt x="6320" y="918"/>
                  </a:cubicBezTo>
                  <a:close/>
                  <a:moveTo>
                    <a:pt x="300" y="1798"/>
                  </a:moveTo>
                  <a:cubicBezTo>
                    <a:pt x="290" y="1798"/>
                    <a:pt x="281" y="1798"/>
                    <a:pt x="281" y="1808"/>
                  </a:cubicBezTo>
                  <a:cubicBezTo>
                    <a:pt x="39" y="2302"/>
                    <a:pt x="0" y="2863"/>
                    <a:pt x="145" y="3385"/>
                  </a:cubicBezTo>
                  <a:cubicBezTo>
                    <a:pt x="155" y="3395"/>
                    <a:pt x="165" y="3405"/>
                    <a:pt x="174" y="3405"/>
                  </a:cubicBezTo>
                  <a:cubicBezTo>
                    <a:pt x="184" y="3405"/>
                    <a:pt x="194" y="3405"/>
                    <a:pt x="203" y="3385"/>
                  </a:cubicBezTo>
                  <a:cubicBezTo>
                    <a:pt x="339" y="2998"/>
                    <a:pt x="610" y="2660"/>
                    <a:pt x="958" y="2427"/>
                  </a:cubicBezTo>
                  <a:cubicBezTo>
                    <a:pt x="968" y="2427"/>
                    <a:pt x="968" y="2418"/>
                    <a:pt x="968" y="2408"/>
                  </a:cubicBezTo>
                  <a:cubicBezTo>
                    <a:pt x="968" y="2389"/>
                    <a:pt x="968" y="2379"/>
                    <a:pt x="958" y="2379"/>
                  </a:cubicBezTo>
                  <a:cubicBezTo>
                    <a:pt x="716" y="2224"/>
                    <a:pt x="503" y="2031"/>
                    <a:pt x="329" y="1808"/>
                  </a:cubicBezTo>
                  <a:cubicBezTo>
                    <a:pt x="319" y="1798"/>
                    <a:pt x="310" y="1798"/>
                    <a:pt x="300" y="1798"/>
                  </a:cubicBezTo>
                  <a:close/>
                  <a:moveTo>
                    <a:pt x="3698" y="1"/>
                  </a:moveTo>
                  <a:cubicBezTo>
                    <a:pt x="3697" y="1"/>
                    <a:pt x="3697" y="3"/>
                    <a:pt x="3697" y="8"/>
                  </a:cubicBezTo>
                  <a:cubicBezTo>
                    <a:pt x="3694" y="5"/>
                    <a:pt x="3691" y="4"/>
                    <a:pt x="3688" y="4"/>
                  </a:cubicBezTo>
                  <a:cubicBezTo>
                    <a:pt x="3682" y="4"/>
                    <a:pt x="3678" y="8"/>
                    <a:pt x="3678" y="8"/>
                  </a:cubicBezTo>
                  <a:cubicBezTo>
                    <a:pt x="3252" y="376"/>
                    <a:pt x="3000" y="908"/>
                    <a:pt x="2991" y="1469"/>
                  </a:cubicBezTo>
                  <a:cubicBezTo>
                    <a:pt x="2991" y="1673"/>
                    <a:pt x="3000" y="1876"/>
                    <a:pt x="3029" y="2079"/>
                  </a:cubicBezTo>
                  <a:cubicBezTo>
                    <a:pt x="3058" y="2302"/>
                    <a:pt x="3078" y="2524"/>
                    <a:pt x="3068" y="2747"/>
                  </a:cubicBezTo>
                  <a:cubicBezTo>
                    <a:pt x="3039" y="3560"/>
                    <a:pt x="2797" y="4218"/>
                    <a:pt x="2313" y="4760"/>
                  </a:cubicBezTo>
                  <a:cubicBezTo>
                    <a:pt x="2303" y="4769"/>
                    <a:pt x="2294" y="4789"/>
                    <a:pt x="2274" y="4789"/>
                  </a:cubicBezTo>
                  <a:cubicBezTo>
                    <a:pt x="2265" y="4798"/>
                    <a:pt x="2255" y="4798"/>
                    <a:pt x="2245" y="4798"/>
                  </a:cubicBezTo>
                  <a:cubicBezTo>
                    <a:pt x="2216" y="4798"/>
                    <a:pt x="2187" y="4779"/>
                    <a:pt x="2168" y="4750"/>
                  </a:cubicBezTo>
                  <a:cubicBezTo>
                    <a:pt x="2168" y="4740"/>
                    <a:pt x="2158" y="4731"/>
                    <a:pt x="2158" y="4721"/>
                  </a:cubicBezTo>
                  <a:lnTo>
                    <a:pt x="2158" y="4711"/>
                  </a:lnTo>
                  <a:lnTo>
                    <a:pt x="2129" y="4711"/>
                  </a:lnTo>
                  <a:lnTo>
                    <a:pt x="2158" y="4692"/>
                  </a:lnTo>
                  <a:cubicBezTo>
                    <a:pt x="2255" y="4160"/>
                    <a:pt x="1887" y="3676"/>
                    <a:pt x="1529" y="3415"/>
                  </a:cubicBezTo>
                  <a:cubicBezTo>
                    <a:pt x="1520" y="3405"/>
                    <a:pt x="1510" y="3405"/>
                    <a:pt x="1510" y="3405"/>
                  </a:cubicBezTo>
                  <a:lnTo>
                    <a:pt x="1490" y="3405"/>
                  </a:lnTo>
                  <a:cubicBezTo>
                    <a:pt x="1481" y="3415"/>
                    <a:pt x="1471" y="3424"/>
                    <a:pt x="1481" y="3434"/>
                  </a:cubicBezTo>
                  <a:cubicBezTo>
                    <a:pt x="1578" y="3947"/>
                    <a:pt x="1365" y="4440"/>
                    <a:pt x="1171" y="4818"/>
                  </a:cubicBezTo>
                  <a:cubicBezTo>
                    <a:pt x="929" y="5282"/>
                    <a:pt x="407" y="6269"/>
                    <a:pt x="668" y="7015"/>
                  </a:cubicBezTo>
                  <a:cubicBezTo>
                    <a:pt x="668" y="7024"/>
                    <a:pt x="668" y="7024"/>
                    <a:pt x="668" y="7034"/>
                  </a:cubicBezTo>
                  <a:cubicBezTo>
                    <a:pt x="755" y="7286"/>
                    <a:pt x="929" y="7498"/>
                    <a:pt x="1152" y="7634"/>
                  </a:cubicBezTo>
                  <a:cubicBezTo>
                    <a:pt x="1161" y="7644"/>
                    <a:pt x="1181" y="7653"/>
                    <a:pt x="1181" y="7673"/>
                  </a:cubicBezTo>
                  <a:cubicBezTo>
                    <a:pt x="1190" y="7673"/>
                    <a:pt x="1200" y="7682"/>
                    <a:pt x="1210" y="7682"/>
                  </a:cubicBezTo>
                  <a:lnTo>
                    <a:pt x="1220" y="7682"/>
                  </a:lnTo>
                  <a:cubicBezTo>
                    <a:pt x="1365" y="7653"/>
                    <a:pt x="1529" y="7634"/>
                    <a:pt x="1684" y="7634"/>
                  </a:cubicBezTo>
                  <a:cubicBezTo>
                    <a:pt x="1699" y="7634"/>
                    <a:pt x="1714" y="7633"/>
                    <a:pt x="1729" y="7633"/>
                  </a:cubicBezTo>
                  <a:cubicBezTo>
                    <a:pt x="2099" y="7633"/>
                    <a:pt x="2451" y="7749"/>
                    <a:pt x="2758" y="7963"/>
                  </a:cubicBezTo>
                  <a:cubicBezTo>
                    <a:pt x="2797" y="7992"/>
                    <a:pt x="2836" y="8031"/>
                    <a:pt x="2874" y="8069"/>
                  </a:cubicBezTo>
                  <a:cubicBezTo>
                    <a:pt x="2884" y="8079"/>
                    <a:pt x="2894" y="8079"/>
                    <a:pt x="2903" y="8079"/>
                  </a:cubicBezTo>
                  <a:cubicBezTo>
                    <a:pt x="2913" y="8079"/>
                    <a:pt x="2913" y="8079"/>
                    <a:pt x="2923" y="8069"/>
                  </a:cubicBezTo>
                  <a:cubicBezTo>
                    <a:pt x="3214" y="7788"/>
                    <a:pt x="3605" y="7633"/>
                    <a:pt x="4017" y="7633"/>
                  </a:cubicBezTo>
                  <a:cubicBezTo>
                    <a:pt x="4030" y="7633"/>
                    <a:pt x="4042" y="7634"/>
                    <a:pt x="4055" y="7634"/>
                  </a:cubicBezTo>
                  <a:cubicBezTo>
                    <a:pt x="4070" y="7634"/>
                    <a:pt x="4084" y="7633"/>
                    <a:pt x="4099" y="7633"/>
                  </a:cubicBezTo>
                  <a:cubicBezTo>
                    <a:pt x="4432" y="7633"/>
                    <a:pt x="4754" y="7739"/>
                    <a:pt x="5023" y="7934"/>
                  </a:cubicBezTo>
                  <a:lnTo>
                    <a:pt x="5032" y="7934"/>
                  </a:lnTo>
                  <a:cubicBezTo>
                    <a:pt x="5042" y="7934"/>
                    <a:pt x="5052" y="7924"/>
                    <a:pt x="5062" y="7924"/>
                  </a:cubicBezTo>
                  <a:cubicBezTo>
                    <a:pt x="6029" y="7334"/>
                    <a:pt x="6378" y="6144"/>
                    <a:pt x="5923" y="5040"/>
                  </a:cubicBezTo>
                  <a:cubicBezTo>
                    <a:pt x="5923" y="5031"/>
                    <a:pt x="5913" y="5021"/>
                    <a:pt x="5903" y="5021"/>
                  </a:cubicBezTo>
                  <a:cubicBezTo>
                    <a:pt x="5884" y="5021"/>
                    <a:pt x="5884" y="5021"/>
                    <a:pt x="5874" y="5031"/>
                  </a:cubicBezTo>
                  <a:cubicBezTo>
                    <a:pt x="5623" y="5398"/>
                    <a:pt x="5226" y="5631"/>
                    <a:pt x="4781" y="5689"/>
                  </a:cubicBezTo>
                  <a:cubicBezTo>
                    <a:pt x="4781" y="5684"/>
                    <a:pt x="4781" y="5681"/>
                    <a:pt x="4780" y="5681"/>
                  </a:cubicBezTo>
                  <a:cubicBezTo>
                    <a:pt x="4778" y="5681"/>
                    <a:pt x="4776" y="5684"/>
                    <a:pt x="4771" y="5689"/>
                  </a:cubicBezTo>
                  <a:lnTo>
                    <a:pt x="4742" y="5689"/>
                  </a:lnTo>
                  <a:cubicBezTo>
                    <a:pt x="4732" y="5689"/>
                    <a:pt x="4723" y="5689"/>
                    <a:pt x="4703" y="5679"/>
                  </a:cubicBezTo>
                  <a:cubicBezTo>
                    <a:pt x="4684" y="5669"/>
                    <a:pt x="4674" y="5660"/>
                    <a:pt x="4665" y="5640"/>
                  </a:cubicBezTo>
                  <a:cubicBezTo>
                    <a:pt x="4645" y="5611"/>
                    <a:pt x="4645" y="5582"/>
                    <a:pt x="4665" y="5553"/>
                  </a:cubicBezTo>
                  <a:cubicBezTo>
                    <a:pt x="4665" y="5544"/>
                    <a:pt x="4674" y="5534"/>
                    <a:pt x="4674" y="5524"/>
                  </a:cubicBezTo>
                  <a:cubicBezTo>
                    <a:pt x="5507" y="4460"/>
                    <a:pt x="4955" y="3318"/>
                    <a:pt x="4413" y="2205"/>
                  </a:cubicBezTo>
                  <a:cubicBezTo>
                    <a:pt x="4074" y="1498"/>
                    <a:pt x="3716" y="753"/>
                    <a:pt x="3726" y="27"/>
                  </a:cubicBezTo>
                  <a:cubicBezTo>
                    <a:pt x="3726" y="18"/>
                    <a:pt x="3716" y="8"/>
                    <a:pt x="3707" y="8"/>
                  </a:cubicBezTo>
                  <a:cubicBezTo>
                    <a:pt x="3702" y="3"/>
                    <a:pt x="3699" y="1"/>
                    <a:pt x="36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4" name="Google Shape;1784;p50"/>
            <p:cNvSpPr/>
            <p:nvPr/>
          </p:nvSpPr>
          <p:spPr>
            <a:xfrm>
              <a:off x="7808514" y="3120183"/>
              <a:ext cx="73288" cy="285459"/>
            </a:xfrm>
            <a:custGeom>
              <a:avLst/>
              <a:gdLst/>
              <a:ahLst/>
              <a:cxnLst/>
              <a:rect l="l" t="t" r="r" b="b"/>
              <a:pathLst>
                <a:path w="1153" h="4491" extrusionOk="0">
                  <a:moveTo>
                    <a:pt x="1152" y="0"/>
                  </a:moveTo>
                  <a:lnTo>
                    <a:pt x="1152" y="0"/>
                  </a:lnTo>
                  <a:cubicBezTo>
                    <a:pt x="746" y="358"/>
                    <a:pt x="514" y="871"/>
                    <a:pt x="504" y="1413"/>
                  </a:cubicBezTo>
                  <a:cubicBezTo>
                    <a:pt x="504" y="1616"/>
                    <a:pt x="523" y="1819"/>
                    <a:pt x="552" y="2023"/>
                  </a:cubicBezTo>
                  <a:cubicBezTo>
                    <a:pt x="581" y="2245"/>
                    <a:pt x="591" y="2468"/>
                    <a:pt x="591" y="2700"/>
                  </a:cubicBezTo>
                  <a:cubicBezTo>
                    <a:pt x="581" y="3339"/>
                    <a:pt x="378" y="3968"/>
                    <a:pt x="1" y="4490"/>
                  </a:cubicBezTo>
                  <a:cubicBezTo>
                    <a:pt x="910" y="4268"/>
                    <a:pt x="910" y="2903"/>
                    <a:pt x="823" y="2158"/>
                  </a:cubicBezTo>
                  <a:cubicBezTo>
                    <a:pt x="736" y="1365"/>
                    <a:pt x="649" y="658"/>
                    <a:pt x="1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5" name="Google Shape;1785;p50"/>
            <p:cNvSpPr/>
            <p:nvPr/>
          </p:nvSpPr>
          <p:spPr>
            <a:xfrm>
              <a:off x="7655330" y="3249340"/>
              <a:ext cx="57905" cy="83076"/>
            </a:xfrm>
            <a:custGeom>
              <a:avLst/>
              <a:gdLst/>
              <a:ahLst/>
              <a:cxnLst/>
              <a:rect l="l" t="t" r="r" b="b"/>
              <a:pathLst>
                <a:path w="911" h="1307" extrusionOk="0">
                  <a:moveTo>
                    <a:pt x="533" y="0"/>
                  </a:moveTo>
                  <a:cubicBezTo>
                    <a:pt x="475" y="68"/>
                    <a:pt x="417" y="136"/>
                    <a:pt x="369" y="204"/>
                  </a:cubicBezTo>
                  <a:cubicBezTo>
                    <a:pt x="223" y="397"/>
                    <a:pt x="98" y="620"/>
                    <a:pt x="1" y="852"/>
                  </a:cubicBezTo>
                  <a:cubicBezTo>
                    <a:pt x="11" y="997"/>
                    <a:pt x="40" y="1142"/>
                    <a:pt x="78" y="1287"/>
                  </a:cubicBezTo>
                  <a:cubicBezTo>
                    <a:pt x="78" y="1297"/>
                    <a:pt x="88" y="1307"/>
                    <a:pt x="107" y="1307"/>
                  </a:cubicBezTo>
                  <a:cubicBezTo>
                    <a:pt x="117" y="1307"/>
                    <a:pt x="127" y="1297"/>
                    <a:pt x="136" y="1287"/>
                  </a:cubicBezTo>
                  <a:cubicBezTo>
                    <a:pt x="272" y="891"/>
                    <a:pt x="543" y="552"/>
                    <a:pt x="891" y="329"/>
                  </a:cubicBezTo>
                  <a:cubicBezTo>
                    <a:pt x="901" y="320"/>
                    <a:pt x="911" y="310"/>
                    <a:pt x="911" y="300"/>
                  </a:cubicBezTo>
                  <a:cubicBezTo>
                    <a:pt x="911" y="291"/>
                    <a:pt x="901" y="281"/>
                    <a:pt x="891" y="281"/>
                  </a:cubicBezTo>
                  <a:cubicBezTo>
                    <a:pt x="765" y="194"/>
                    <a:pt x="649" y="107"/>
                    <a:pt x="5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6" name="Google Shape;1786;p50"/>
            <p:cNvSpPr/>
            <p:nvPr/>
          </p:nvSpPr>
          <p:spPr>
            <a:xfrm>
              <a:off x="8025642" y="3217941"/>
              <a:ext cx="65279" cy="113904"/>
            </a:xfrm>
            <a:custGeom>
              <a:avLst/>
              <a:gdLst/>
              <a:ahLst/>
              <a:cxnLst/>
              <a:rect l="l" t="t" r="r" b="b"/>
              <a:pathLst>
                <a:path w="1027" h="1792" extrusionOk="0">
                  <a:moveTo>
                    <a:pt x="920" y="1"/>
                  </a:moveTo>
                  <a:cubicBezTo>
                    <a:pt x="910" y="49"/>
                    <a:pt x="910" y="88"/>
                    <a:pt x="891" y="136"/>
                  </a:cubicBezTo>
                  <a:cubicBezTo>
                    <a:pt x="756" y="736"/>
                    <a:pt x="369" y="1152"/>
                    <a:pt x="1" y="1598"/>
                  </a:cubicBezTo>
                  <a:cubicBezTo>
                    <a:pt x="39" y="1665"/>
                    <a:pt x="88" y="1723"/>
                    <a:pt x="146" y="1781"/>
                  </a:cubicBezTo>
                  <a:cubicBezTo>
                    <a:pt x="146" y="1781"/>
                    <a:pt x="156" y="1791"/>
                    <a:pt x="165" y="1791"/>
                  </a:cubicBezTo>
                  <a:lnTo>
                    <a:pt x="175" y="1791"/>
                  </a:lnTo>
                  <a:cubicBezTo>
                    <a:pt x="678" y="1617"/>
                    <a:pt x="1017" y="1143"/>
                    <a:pt x="1017" y="620"/>
                  </a:cubicBezTo>
                  <a:cubicBezTo>
                    <a:pt x="1027" y="407"/>
                    <a:pt x="998" y="194"/>
                    <a:pt x="9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7" name="Google Shape;1787;p50"/>
            <p:cNvSpPr/>
            <p:nvPr/>
          </p:nvSpPr>
          <p:spPr>
            <a:xfrm>
              <a:off x="7951846" y="3454137"/>
              <a:ext cx="100302" cy="166152"/>
            </a:xfrm>
            <a:custGeom>
              <a:avLst/>
              <a:gdLst/>
              <a:ahLst/>
              <a:cxnLst/>
              <a:rect l="l" t="t" r="r" b="b"/>
              <a:pathLst>
                <a:path w="1578" h="2614" extrusionOk="0">
                  <a:moveTo>
                    <a:pt x="1288" y="1"/>
                  </a:moveTo>
                  <a:lnTo>
                    <a:pt x="1288" y="1"/>
                  </a:lnTo>
                  <a:cubicBezTo>
                    <a:pt x="1046" y="804"/>
                    <a:pt x="1026" y="1578"/>
                    <a:pt x="339" y="2207"/>
                  </a:cubicBezTo>
                  <a:cubicBezTo>
                    <a:pt x="233" y="2295"/>
                    <a:pt x="126" y="2382"/>
                    <a:pt x="0" y="2449"/>
                  </a:cubicBezTo>
                  <a:cubicBezTo>
                    <a:pt x="107" y="2488"/>
                    <a:pt x="194" y="2546"/>
                    <a:pt x="281" y="2614"/>
                  </a:cubicBezTo>
                  <a:lnTo>
                    <a:pt x="300" y="2614"/>
                  </a:lnTo>
                  <a:cubicBezTo>
                    <a:pt x="310" y="2614"/>
                    <a:pt x="320" y="2604"/>
                    <a:pt x="330" y="2604"/>
                  </a:cubicBezTo>
                  <a:cubicBezTo>
                    <a:pt x="1200" y="2062"/>
                    <a:pt x="1578" y="1027"/>
                    <a:pt x="1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8" name="Google Shape;1788;p50"/>
            <p:cNvSpPr/>
            <p:nvPr/>
          </p:nvSpPr>
          <p:spPr>
            <a:xfrm>
              <a:off x="7676242" y="3349577"/>
              <a:ext cx="107738" cy="254758"/>
            </a:xfrm>
            <a:custGeom>
              <a:avLst/>
              <a:gdLst/>
              <a:ahLst/>
              <a:cxnLst/>
              <a:rect l="l" t="t" r="r" b="b"/>
              <a:pathLst>
                <a:path w="1695" h="4008" extrusionOk="0">
                  <a:moveTo>
                    <a:pt x="1094" y="1"/>
                  </a:moveTo>
                  <a:lnTo>
                    <a:pt x="1094" y="1"/>
                  </a:lnTo>
                  <a:cubicBezTo>
                    <a:pt x="1104" y="427"/>
                    <a:pt x="930" y="833"/>
                    <a:pt x="765" y="1143"/>
                  </a:cubicBezTo>
                  <a:cubicBezTo>
                    <a:pt x="524" y="1617"/>
                    <a:pt x="1" y="2594"/>
                    <a:pt x="253" y="3340"/>
                  </a:cubicBezTo>
                  <a:cubicBezTo>
                    <a:pt x="262" y="3349"/>
                    <a:pt x="262" y="3359"/>
                    <a:pt x="253" y="3359"/>
                  </a:cubicBezTo>
                  <a:cubicBezTo>
                    <a:pt x="349" y="3611"/>
                    <a:pt x="524" y="3823"/>
                    <a:pt x="756" y="3969"/>
                  </a:cubicBezTo>
                  <a:cubicBezTo>
                    <a:pt x="765" y="3969"/>
                    <a:pt x="775" y="3978"/>
                    <a:pt x="785" y="3998"/>
                  </a:cubicBezTo>
                  <a:cubicBezTo>
                    <a:pt x="785" y="4007"/>
                    <a:pt x="794" y="4007"/>
                    <a:pt x="814" y="4007"/>
                  </a:cubicBezTo>
                  <a:lnTo>
                    <a:pt x="824" y="4007"/>
                  </a:lnTo>
                  <a:cubicBezTo>
                    <a:pt x="872" y="3998"/>
                    <a:pt x="920" y="3998"/>
                    <a:pt x="978" y="3988"/>
                  </a:cubicBezTo>
                  <a:cubicBezTo>
                    <a:pt x="775" y="3707"/>
                    <a:pt x="649" y="3388"/>
                    <a:pt x="611" y="3049"/>
                  </a:cubicBezTo>
                  <a:cubicBezTo>
                    <a:pt x="514" y="2120"/>
                    <a:pt x="1694" y="862"/>
                    <a:pt x="10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9" name="Google Shape;1789;p50"/>
            <p:cNvSpPr/>
            <p:nvPr/>
          </p:nvSpPr>
          <p:spPr>
            <a:xfrm>
              <a:off x="7749465" y="2692666"/>
              <a:ext cx="307007" cy="375654"/>
            </a:xfrm>
            <a:custGeom>
              <a:avLst/>
              <a:gdLst/>
              <a:ahLst/>
              <a:cxnLst/>
              <a:rect l="l" t="t" r="r" b="b"/>
              <a:pathLst>
                <a:path w="4830" h="5910" extrusionOk="0">
                  <a:moveTo>
                    <a:pt x="407" y="1287"/>
                  </a:moveTo>
                  <a:cubicBezTo>
                    <a:pt x="397" y="1287"/>
                    <a:pt x="378" y="1297"/>
                    <a:pt x="378" y="1307"/>
                  </a:cubicBezTo>
                  <a:cubicBezTo>
                    <a:pt x="146" y="1878"/>
                    <a:pt x="30" y="2536"/>
                    <a:pt x="1" y="3368"/>
                  </a:cubicBezTo>
                  <a:cubicBezTo>
                    <a:pt x="1" y="3378"/>
                    <a:pt x="1" y="3387"/>
                    <a:pt x="10" y="3387"/>
                  </a:cubicBezTo>
                  <a:cubicBezTo>
                    <a:pt x="10" y="3397"/>
                    <a:pt x="20" y="3397"/>
                    <a:pt x="30" y="3397"/>
                  </a:cubicBezTo>
                  <a:lnTo>
                    <a:pt x="39" y="3397"/>
                  </a:lnTo>
                  <a:cubicBezTo>
                    <a:pt x="165" y="3378"/>
                    <a:pt x="291" y="3358"/>
                    <a:pt x="397" y="3349"/>
                  </a:cubicBezTo>
                  <a:cubicBezTo>
                    <a:pt x="417" y="3349"/>
                    <a:pt x="426" y="3329"/>
                    <a:pt x="426" y="3320"/>
                  </a:cubicBezTo>
                  <a:cubicBezTo>
                    <a:pt x="436" y="2420"/>
                    <a:pt x="610" y="1752"/>
                    <a:pt x="939" y="1345"/>
                  </a:cubicBezTo>
                  <a:cubicBezTo>
                    <a:pt x="949" y="1336"/>
                    <a:pt x="949" y="1326"/>
                    <a:pt x="939" y="1316"/>
                  </a:cubicBezTo>
                  <a:cubicBezTo>
                    <a:pt x="939" y="1307"/>
                    <a:pt x="920" y="1297"/>
                    <a:pt x="910" y="1297"/>
                  </a:cubicBezTo>
                  <a:lnTo>
                    <a:pt x="523" y="1287"/>
                  </a:lnTo>
                  <a:close/>
                  <a:moveTo>
                    <a:pt x="2226" y="0"/>
                  </a:moveTo>
                  <a:cubicBezTo>
                    <a:pt x="1830" y="0"/>
                    <a:pt x="1443" y="116"/>
                    <a:pt x="1123" y="349"/>
                  </a:cubicBezTo>
                  <a:cubicBezTo>
                    <a:pt x="1104" y="349"/>
                    <a:pt x="1104" y="368"/>
                    <a:pt x="1104" y="378"/>
                  </a:cubicBezTo>
                  <a:cubicBezTo>
                    <a:pt x="1113" y="387"/>
                    <a:pt x="1123" y="397"/>
                    <a:pt x="1133" y="397"/>
                  </a:cubicBezTo>
                  <a:cubicBezTo>
                    <a:pt x="1510" y="407"/>
                    <a:pt x="2004" y="426"/>
                    <a:pt x="2497" y="465"/>
                  </a:cubicBezTo>
                  <a:cubicBezTo>
                    <a:pt x="2884" y="484"/>
                    <a:pt x="3243" y="658"/>
                    <a:pt x="3484" y="958"/>
                  </a:cubicBezTo>
                  <a:cubicBezTo>
                    <a:pt x="4297" y="1926"/>
                    <a:pt x="4104" y="4045"/>
                    <a:pt x="3988" y="5313"/>
                  </a:cubicBezTo>
                  <a:cubicBezTo>
                    <a:pt x="3968" y="5487"/>
                    <a:pt x="3959" y="5652"/>
                    <a:pt x="3949" y="5797"/>
                  </a:cubicBezTo>
                  <a:cubicBezTo>
                    <a:pt x="3949" y="5865"/>
                    <a:pt x="3949" y="5884"/>
                    <a:pt x="4026" y="5894"/>
                  </a:cubicBezTo>
                  <a:cubicBezTo>
                    <a:pt x="4066" y="5905"/>
                    <a:pt x="4102" y="5910"/>
                    <a:pt x="4139" y="5910"/>
                  </a:cubicBezTo>
                  <a:cubicBezTo>
                    <a:pt x="4166" y="5910"/>
                    <a:pt x="4192" y="5907"/>
                    <a:pt x="4220" y="5903"/>
                  </a:cubicBezTo>
                  <a:lnTo>
                    <a:pt x="4210" y="5903"/>
                  </a:lnTo>
                  <a:cubicBezTo>
                    <a:pt x="4346" y="5884"/>
                    <a:pt x="4481" y="5845"/>
                    <a:pt x="4510" y="5681"/>
                  </a:cubicBezTo>
                  <a:cubicBezTo>
                    <a:pt x="4694" y="4403"/>
                    <a:pt x="4830" y="2932"/>
                    <a:pt x="4414" y="1684"/>
                  </a:cubicBezTo>
                  <a:cubicBezTo>
                    <a:pt x="4143" y="871"/>
                    <a:pt x="3697" y="358"/>
                    <a:pt x="3107" y="165"/>
                  </a:cubicBezTo>
                  <a:cubicBezTo>
                    <a:pt x="2826" y="58"/>
                    <a:pt x="2526" y="10"/>
                    <a:pt x="2226" y="0"/>
                  </a:cubicBezTo>
                  <a:close/>
                </a:path>
              </a:pathLst>
            </a:custGeom>
            <a:solidFill>
              <a:srgbClr val="A0C8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0" name="Google Shape;1790;p50"/>
            <p:cNvSpPr/>
            <p:nvPr/>
          </p:nvSpPr>
          <p:spPr>
            <a:xfrm>
              <a:off x="7749465" y="2775042"/>
              <a:ext cx="37565" cy="133545"/>
            </a:xfrm>
            <a:custGeom>
              <a:avLst/>
              <a:gdLst/>
              <a:ahLst/>
              <a:cxnLst/>
              <a:rect l="l" t="t" r="r" b="b"/>
              <a:pathLst>
                <a:path w="591" h="2101" extrusionOk="0">
                  <a:moveTo>
                    <a:pt x="407" y="1"/>
                  </a:moveTo>
                  <a:cubicBezTo>
                    <a:pt x="397" y="1"/>
                    <a:pt x="388" y="11"/>
                    <a:pt x="378" y="20"/>
                  </a:cubicBezTo>
                  <a:cubicBezTo>
                    <a:pt x="146" y="591"/>
                    <a:pt x="30" y="1249"/>
                    <a:pt x="1" y="2072"/>
                  </a:cubicBezTo>
                  <a:cubicBezTo>
                    <a:pt x="1" y="2082"/>
                    <a:pt x="1" y="2091"/>
                    <a:pt x="10" y="2101"/>
                  </a:cubicBezTo>
                  <a:cubicBezTo>
                    <a:pt x="68" y="1714"/>
                    <a:pt x="155" y="1327"/>
                    <a:pt x="242" y="949"/>
                  </a:cubicBezTo>
                  <a:cubicBezTo>
                    <a:pt x="310" y="611"/>
                    <a:pt x="426" y="291"/>
                    <a:pt x="591" y="1"/>
                  </a:cubicBezTo>
                  <a:close/>
                </a:path>
              </a:pathLst>
            </a:custGeom>
            <a:solidFill>
              <a:srgbClr val="7AA7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1" name="Google Shape;1791;p50"/>
            <p:cNvSpPr/>
            <p:nvPr/>
          </p:nvSpPr>
          <p:spPr>
            <a:xfrm>
              <a:off x="7819574" y="2692666"/>
              <a:ext cx="237533" cy="362370"/>
            </a:xfrm>
            <a:custGeom>
              <a:avLst/>
              <a:gdLst/>
              <a:ahLst/>
              <a:cxnLst/>
              <a:rect l="l" t="t" r="r" b="b"/>
              <a:pathLst>
                <a:path w="3737" h="5701" extrusionOk="0">
                  <a:moveTo>
                    <a:pt x="1133" y="0"/>
                  </a:moveTo>
                  <a:cubicBezTo>
                    <a:pt x="736" y="0"/>
                    <a:pt x="340" y="116"/>
                    <a:pt x="20" y="349"/>
                  </a:cubicBezTo>
                  <a:cubicBezTo>
                    <a:pt x="1" y="349"/>
                    <a:pt x="1" y="368"/>
                    <a:pt x="1" y="378"/>
                  </a:cubicBezTo>
                  <a:cubicBezTo>
                    <a:pt x="10" y="387"/>
                    <a:pt x="20" y="397"/>
                    <a:pt x="30" y="397"/>
                  </a:cubicBezTo>
                  <a:lnTo>
                    <a:pt x="436" y="407"/>
                  </a:lnTo>
                  <a:cubicBezTo>
                    <a:pt x="697" y="299"/>
                    <a:pt x="966" y="241"/>
                    <a:pt x="1251" y="241"/>
                  </a:cubicBezTo>
                  <a:cubicBezTo>
                    <a:pt x="1273" y="241"/>
                    <a:pt x="1295" y="241"/>
                    <a:pt x="1317" y="242"/>
                  </a:cubicBezTo>
                  <a:cubicBezTo>
                    <a:pt x="1326" y="242"/>
                    <a:pt x="1334" y="242"/>
                    <a:pt x="1343" y="242"/>
                  </a:cubicBezTo>
                  <a:cubicBezTo>
                    <a:pt x="1835" y="242"/>
                    <a:pt x="2262" y="509"/>
                    <a:pt x="2604" y="852"/>
                  </a:cubicBezTo>
                  <a:cubicBezTo>
                    <a:pt x="2991" y="1249"/>
                    <a:pt x="3030" y="1897"/>
                    <a:pt x="3185" y="2400"/>
                  </a:cubicBezTo>
                  <a:cubicBezTo>
                    <a:pt x="3523" y="3474"/>
                    <a:pt x="3223" y="4607"/>
                    <a:pt x="3407" y="5700"/>
                  </a:cubicBezTo>
                  <a:cubicBezTo>
                    <a:pt x="3407" y="5691"/>
                    <a:pt x="3407" y="5691"/>
                    <a:pt x="3407" y="5691"/>
                  </a:cubicBezTo>
                  <a:cubicBezTo>
                    <a:pt x="3601" y="4403"/>
                    <a:pt x="3736" y="2932"/>
                    <a:pt x="3311" y="1684"/>
                  </a:cubicBezTo>
                  <a:cubicBezTo>
                    <a:pt x="3040" y="871"/>
                    <a:pt x="2604" y="358"/>
                    <a:pt x="2014" y="165"/>
                  </a:cubicBezTo>
                  <a:cubicBezTo>
                    <a:pt x="1733" y="58"/>
                    <a:pt x="1433" y="10"/>
                    <a:pt x="1133" y="0"/>
                  </a:cubicBezTo>
                  <a:close/>
                </a:path>
              </a:pathLst>
            </a:custGeom>
            <a:solidFill>
              <a:srgbClr val="7AA7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2" name="Google Shape;1792;p50"/>
            <p:cNvSpPr/>
            <p:nvPr/>
          </p:nvSpPr>
          <p:spPr>
            <a:xfrm>
              <a:off x="7280124" y="2668067"/>
              <a:ext cx="1162050" cy="329127"/>
            </a:xfrm>
            <a:custGeom>
              <a:avLst/>
              <a:gdLst/>
              <a:ahLst/>
              <a:cxnLst/>
              <a:rect l="l" t="t" r="r" b="b"/>
              <a:pathLst>
                <a:path w="18282" h="5178" extrusionOk="0">
                  <a:moveTo>
                    <a:pt x="233" y="77"/>
                  </a:moveTo>
                  <a:cubicBezTo>
                    <a:pt x="184" y="87"/>
                    <a:pt x="136" y="116"/>
                    <a:pt x="97" y="155"/>
                  </a:cubicBezTo>
                  <a:cubicBezTo>
                    <a:pt x="30" y="261"/>
                    <a:pt x="1" y="377"/>
                    <a:pt x="20" y="503"/>
                  </a:cubicBezTo>
                  <a:cubicBezTo>
                    <a:pt x="49" y="639"/>
                    <a:pt x="223" y="668"/>
                    <a:pt x="359" y="687"/>
                  </a:cubicBezTo>
                  <a:cubicBezTo>
                    <a:pt x="397" y="687"/>
                    <a:pt x="426" y="697"/>
                    <a:pt x="455" y="697"/>
                  </a:cubicBezTo>
                  <a:lnTo>
                    <a:pt x="1007" y="832"/>
                  </a:lnTo>
                  <a:cubicBezTo>
                    <a:pt x="1017" y="832"/>
                    <a:pt x="1026" y="823"/>
                    <a:pt x="1036" y="823"/>
                  </a:cubicBezTo>
                  <a:cubicBezTo>
                    <a:pt x="1036" y="813"/>
                    <a:pt x="1046" y="803"/>
                    <a:pt x="1046" y="794"/>
                  </a:cubicBezTo>
                  <a:cubicBezTo>
                    <a:pt x="997" y="600"/>
                    <a:pt x="968" y="436"/>
                    <a:pt x="939" y="281"/>
                  </a:cubicBezTo>
                  <a:cubicBezTo>
                    <a:pt x="939" y="271"/>
                    <a:pt x="930" y="261"/>
                    <a:pt x="920" y="261"/>
                  </a:cubicBezTo>
                  <a:lnTo>
                    <a:pt x="823" y="232"/>
                  </a:lnTo>
                  <a:lnTo>
                    <a:pt x="533" y="155"/>
                  </a:lnTo>
                  <a:cubicBezTo>
                    <a:pt x="513" y="155"/>
                    <a:pt x="484" y="136"/>
                    <a:pt x="455" y="126"/>
                  </a:cubicBezTo>
                  <a:cubicBezTo>
                    <a:pt x="388" y="97"/>
                    <a:pt x="310" y="87"/>
                    <a:pt x="233" y="77"/>
                  </a:cubicBezTo>
                  <a:close/>
                  <a:moveTo>
                    <a:pt x="18069" y="0"/>
                  </a:moveTo>
                  <a:cubicBezTo>
                    <a:pt x="18049" y="0"/>
                    <a:pt x="18020" y="0"/>
                    <a:pt x="18001" y="10"/>
                  </a:cubicBezTo>
                  <a:cubicBezTo>
                    <a:pt x="17217" y="223"/>
                    <a:pt x="16423" y="368"/>
                    <a:pt x="15620" y="465"/>
                  </a:cubicBezTo>
                  <a:cubicBezTo>
                    <a:pt x="15610" y="465"/>
                    <a:pt x="15601" y="474"/>
                    <a:pt x="15601" y="484"/>
                  </a:cubicBezTo>
                  <a:cubicBezTo>
                    <a:pt x="15601" y="494"/>
                    <a:pt x="15601" y="503"/>
                    <a:pt x="15601" y="513"/>
                  </a:cubicBezTo>
                  <a:cubicBezTo>
                    <a:pt x="15717" y="794"/>
                    <a:pt x="15872" y="919"/>
                    <a:pt x="16133" y="919"/>
                  </a:cubicBezTo>
                  <a:cubicBezTo>
                    <a:pt x="16230" y="910"/>
                    <a:pt x="16327" y="900"/>
                    <a:pt x="16423" y="881"/>
                  </a:cubicBezTo>
                  <a:cubicBezTo>
                    <a:pt x="16994" y="794"/>
                    <a:pt x="17565" y="678"/>
                    <a:pt x="18127" y="523"/>
                  </a:cubicBezTo>
                  <a:cubicBezTo>
                    <a:pt x="18185" y="503"/>
                    <a:pt x="18223" y="465"/>
                    <a:pt x="18252" y="416"/>
                  </a:cubicBezTo>
                  <a:cubicBezTo>
                    <a:pt x="18282" y="339"/>
                    <a:pt x="18282" y="252"/>
                    <a:pt x="18252" y="174"/>
                  </a:cubicBezTo>
                  <a:cubicBezTo>
                    <a:pt x="18223" y="97"/>
                    <a:pt x="18175" y="0"/>
                    <a:pt x="18069" y="0"/>
                  </a:cubicBezTo>
                  <a:close/>
                  <a:moveTo>
                    <a:pt x="14575" y="600"/>
                  </a:moveTo>
                  <a:cubicBezTo>
                    <a:pt x="13539" y="716"/>
                    <a:pt x="12475" y="813"/>
                    <a:pt x="11410" y="890"/>
                  </a:cubicBezTo>
                  <a:cubicBezTo>
                    <a:pt x="11401" y="890"/>
                    <a:pt x="11391" y="900"/>
                    <a:pt x="11381" y="910"/>
                  </a:cubicBezTo>
                  <a:cubicBezTo>
                    <a:pt x="11381" y="919"/>
                    <a:pt x="11381" y="929"/>
                    <a:pt x="11381" y="939"/>
                  </a:cubicBezTo>
                  <a:cubicBezTo>
                    <a:pt x="11498" y="1065"/>
                    <a:pt x="11594" y="1190"/>
                    <a:pt x="11672" y="1336"/>
                  </a:cubicBezTo>
                  <a:cubicBezTo>
                    <a:pt x="11672" y="1345"/>
                    <a:pt x="11681" y="1355"/>
                    <a:pt x="11681" y="1365"/>
                  </a:cubicBezTo>
                  <a:lnTo>
                    <a:pt x="11701" y="1384"/>
                  </a:lnTo>
                  <a:cubicBezTo>
                    <a:pt x="11701" y="1403"/>
                    <a:pt x="11710" y="1403"/>
                    <a:pt x="11720" y="1403"/>
                  </a:cubicBezTo>
                  <a:lnTo>
                    <a:pt x="11739" y="1403"/>
                  </a:lnTo>
                  <a:cubicBezTo>
                    <a:pt x="12727" y="1336"/>
                    <a:pt x="13723" y="1239"/>
                    <a:pt x="14701" y="1123"/>
                  </a:cubicBezTo>
                  <a:cubicBezTo>
                    <a:pt x="14710" y="1113"/>
                    <a:pt x="14720" y="1113"/>
                    <a:pt x="14720" y="1103"/>
                  </a:cubicBezTo>
                  <a:cubicBezTo>
                    <a:pt x="14730" y="1094"/>
                    <a:pt x="14730" y="1094"/>
                    <a:pt x="14720" y="1084"/>
                  </a:cubicBezTo>
                  <a:cubicBezTo>
                    <a:pt x="14681" y="919"/>
                    <a:pt x="14643" y="765"/>
                    <a:pt x="14604" y="619"/>
                  </a:cubicBezTo>
                  <a:cubicBezTo>
                    <a:pt x="14594" y="610"/>
                    <a:pt x="14585" y="600"/>
                    <a:pt x="14575" y="600"/>
                  </a:cubicBezTo>
                  <a:close/>
                  <a:moveTo>
                    <a:pt x="2130" y="503"/>
                  </a:moveTo>
                  <a:cubicBezTo>
                    <a:pt x="2120" y="503"/>
                    <a:pt x="2110" y="503"/>
                    <a:pt x="2110" y="513"/>
                  </a:cubicBezTo>
                  <a:cubicBezTo>
                    <a:pt x="2101" y="523"/>
                    <a:pt x="2091" y="532"/>
                    <a:pt x="2101" y="542"/>
                  </a:cubicBezTo>
                  <a:cubicBezTo>
                    <a:pt x="2197" y="929"/>
                    <a:pt x="2410" y="1113"/>
                    <a:pt x="2797" y="1132"/>
                  </a:cubicBezTo>
                  <a:cubicBezTo>
                    <a:pt x="2962" y="1142"/>
                    <a:pt x="3136" y="1161"/>
                    <a:pt x="3301" y="1181"/>
                  </a:cubicBezTo>
                  <a:cubicBezTo>
                    <a:pt x="3417" y="1200"/>
                    <a:pt x="3533" y="1210"/>
                    <a:pt x="3639" y="1219"/>
                  </a:cubicBezTo>
                  <a:cubicBezTo>
                    <a:pt x="5217" y="1365"/>
                    <a:pt x="7085" y="1510"/>
                    <a:pt x="8991" y="1510"/>
                  </a:cubicBezTo>
                  <a:cubicBezTo>
                    <a:pt x="9552" y="1510"/>
                    <a:pt x="10114" y="1500"/>
                    <a:pt x="10656" y="1471"/>
                  </a:cubicBezTo>
                  <a:cubicBezTo>
                    <a:pt x="10665" y="1471"/>
                    <a:pt x="10675" y="1461"/>
                    <a:pt x="10675" y="1452"/>
                  </a:cubicBezTo>
                  <a:cubicBezTo>
                    <a:pt x="10685" y="1442"/>
                    <a:pt x="10685" y="1432"/>
                    <a:pt x="10675" y="1423"/>
                  </a:cubicBezTo>
                  <a:cubicBezTo>
                    <a:pt x="10578" y="1297"/>
                    <a:pt x="10452" y="1200"/>
                    <a:pt x="10307" y="1132"/>
                  </a:cubicBezTo>
                  <a:cubicBezTo>
                    <a:pt x="10050" y="1035"/>
                    <a:pt x="9776" y="986"/>
                    <a:pt x="9502" y="986"/>
                  </a:cubicBezTo>
                  <a:cubicBezTo>
                    <a:pt x="9477" y="986"/>
                    <a:pt x="9452" y="986"/>
                    <a:pt x="9427" y="987"/>
                  </a:cubicBezTo>
                  <a:lnTo>
                    <a:pt x="8943" y="987"/>
                  </a:lnTo>
                  <a:cubicBezTo>
                    <a:pt x="6659" y="987"/>
                    <a:pt x="4384" y="823"/>
                    <a:pt x="2130" y="503"/>
                  </a:cubicBezTo>
                  <a:close/>
                  <a:moveTo>
                    <a:pt x="12252" y="4578"/>
                  </a:moveTo>
                  <a:cubicBezTo>
                    <a:pt x="12243" y="4578"/>
                    <a:pt x="12243" y="4587"/>
                    <a:pt x="12243" y="4597"/>
                  </a:cubicBezTo>
                  <a:cubicBezTo>
                    <a:pt x="12233" y="4684"/>
                    <a:pt x="12223" y="4771"/>
                    <a:pt x="12223" y="4858"/>
                  </a:cubicBezTo>
                  <a:cubicBezTo>
                    <a:pt x="12223" y="4868"/>
                    <a:pt x="12223" y="4878"/>
                    <a:pt x="12233" y="4887"/>
                  </a:cubicBezTo>
                  <a:lnTo>
                    <a:pt x="12262" y="4887"/>
                  </a:lnTo>
                  <a:cubicBezTo>
                    <a:pt x="12388" y="4839"/>
                    <a:pt x="12456" y="4790"/>
                    <a:pt x="12456" y="4732"/>
                  </a:cubicBezTo>
                  <a:cubicBezTo>
                    <a:pt x="12456" y="4655"/>
                    <a:pt x="12349" y="4607"/>
                    <a:pt x="12281" y="4578"/>
                  </a:cubicBezTo>
                  <a:close/>
                  <a:moveTo>
                    <a:pt x="9456" y="4268"/>
                  </a:moveTo>
                  <a:cubicBezTo>
                    <a:pt x="9262" y="4268"/>
                    <a:pt x="9078" y="4268"/>
                    <a:pt x="8885" y="4278"/>
                  </a:cubicBezTo>
                  <a:lnTo>
                    <a:pt x="8788" y="4278"/>
                  </a:lnTo>
                  <a:cubicBezTo>
                    <a:pt x="8091" y="4297"/>
                    <a:pt x="7375" y="4307"/>
                    <a:pt x="6736" y="4529"/>
                  </a:cubicBezTo>
                  <a:lnTo>
                    <a:pt x="6697" y="4539"/>
                  </a:lnTo>
                  <a:cubicBezTo>
                    <a:pt x="6610" y="4568"/>
                    <a:pt x="6465" y="4616"/>
                    <a:pt x="6426" y="4703"/>
                  </a:cubicBezTo>
                  <a:cubicBezTo>
                    <a:pt x="6417" y="4723"/>
                    <a:pt x="6417" y="4752"/>
                    <a:pt x="6426" y="4771"/>
                  </a:cubicBezTo>
                  <a:cubicBezTo>
                    <a:pt x="6494" y="4897"/>
                    <a:pt x="6872" y="5003"/>
                    <a:pt x="6949" y="5013"/>
                  </a:cubicBezTo>
                  <a:cubicBezTo>
                    <a:pt x="7385" y="5110"/>
                    <a:pt x="7820" y="5158"/>
                    <a:pt x="8265" y="5158"/>
                  </a:cubicBezTo>
                  <a:lnTo>
                    <a:pt x="8372" y="5158"/>
                  </a:lnTo>
                  <a:cubicBezTo>
                    <a:pt x="8691" y="5178"/>
                    <a:pt x="8991" y="5178"/>
                    <a:pt x="9291" y="5178"/>
                  </a:cubicBezTo>
                  <a:cubicBezTo>
                    <a:pt x="9930" y="5178"/>
                    <a:pt x="10568" y="5149"/>
                    <a:pt x="11207" y="5090"/>
                  </a:cubicBezTo>
                  <a:cubicBezTo>
                    <a:pt x="11217" y="5081"/>
                    <a:pt x="11236" y="5071"/>
                    <a:pt x="11236" y="5061"/>
                  </a:cubicBezTo>
                  <a:cubicBezTo>
                    <a:pt x="11256" y="4819"/>
                    <a:pt x="11265" y="4597"/>
                    <a:pt x="11275" y="4384"/>
                  </a:cubicBezTo>
                  <a:cubicBezTo>
                    <a:pt x="11265" y="4374"/>
                    <a:pt x="11256" y="4355"/>
                    <a:pt x="11246" y="4355"/>
                  </a:cubicBezTo>
                  <a:cubicBezTo>
                    <a:pt x="10646" y="4297"/>
                    <a:pt x="10056" y="4268"/>
                    <a:pt x="9456" y="42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3" name="Google Shape;1793;p50"/>
            <p:cNvSpPr/>
            <p:nvPr/>
          </p:nvSpPr>
          <p:spPr>
            <a:xfrm>
              <a:off x="7720545" y="2965600"/>
              <a:ext cx="275035" cy="31591"/>
            </a:xfrm>
            <a:custGeom>
              <a:avLst/>
              <a:gdLst/>
              <a:ahLst/>
              <a:cxnLst/>
              <a:rect l="l" t="t" r="r" b="b"/>
              <a:pathLst>
                <a:path w="4327" h="497" extrusionOk="0">
                  <a:moveTo>
                    <a:pt x="2677" y="1"/>
                  </a:moveTo>
                  <a:cubicBezTo>
                    <a:pt x="2285" y="1"/>
                    <a:pt x="1893" y="18"/>
                    <a:pt x="1501" y="51"/>
                  </a:cubicBezTo>
                  <a:cubicBezTo>
                    <a:pt x="1036" y="80"/>
                    <a:pt x="465" y="129"/>
                    <a:pt x="1" y="332"/>
                  </a:cubicBezTo>
                  <a:lnTo>
                    <a:pt x="20" y="332"/>
                  </a:lnTo>
                  <a:cubicBezTo>
                    <a:pt x="456" y="419"/>
                    <a:pt x="891" y="477"/>
                    <a:pt x="1336" y="477"/>
                  </a:cubicBezTo>
                  <a:lnTo>
                    <a:pt x="1443" y="477"/>
                  </a:lnTo>
                  <a:cubicBezTo>
                    <a:pt x="1762" y="497"/>
                    <a:pt x="2062" y="497"/>
                    <a:pt x="2362" y="497"/>
                  </a:cubicBezTo>
                  <a:cubicBezTo>
                    <a:pt x="3001" y="497"/>
                    <a:pt x="3639" y="468"/>
                    <a:pt x="4278" y="409"/>
                  </a:cubicBezTo>
                  <a:cubicBezTo>
                    <a:pt x="4288" y="400"/>
                    <a:pt x="4307" y="390"/>
                    <a:pt x="4307" y="380"/>
                  </a:cubicBezTo>
                  <a:cubicBezTo>
                    <a:pt x="4307" y="284"/>
                    <a:pt x="4317" y="187"/>
                    <a:pt x="4327" y="100"/>
                  </a:cubicBezTo>
                  <a:cubicBezTo>
                    <a:pt x="4162" y="80"/>
                    <a:pt x="4007" y="61"/>
                    <a:pt x="3852" y="51"/>
                  </a:cubicBezTo>
                  <a:cubicBezTo>
                    <a:pt x="3460" y="18"/>
                    <a:pt x="3068" y="1"/>
                    <a:pt x="2677" y="1"/>
                  </a:cubicBezTo>
                  <a:close/>
                </a:path>
              </a:pathLst>
            </a:custGeom>
            <a:solidFill>
              <a:srgbClr val="A988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4" name="Google Shape;1794;p50"/>
            <p:cNvSpPr/>
            <p:nvPr/>
          </p:nvSpPr>
          <p:spPr>
            <a:xfrm>
              <a:off x="7412968" y="2700039"/>
              <a:ext cx="532209" cy="46210"/>
            </a:xfrm>
            <a:custGeom>
              <a:avLst/>
              <a:gdLst/>
              <a:ahLst/>
              <a:cxnLst/>
              <a:rect l="l" t="t" r="r" b="b"/>
              <a:pathLst>
                <a:path w="8373" h="727" extrusionOk="0">
                  <a:moveTo>
                    <a:pt x="30" y="0"/>
                  </a:moveTo>
                  <a:cubicBezTo>
                    <a:pt x="20" y="0"/>
                    <a:pt x="20" y="0"/>
                    <a:pt x="11" y="10"/>
                  </a:cubicBezTo>
                  <a:cubicBezTo>
                    <a:pt x="1" y="20"/>
                    <a:pt x="1" y="29"/>
                    <a:pt x="1" y="39"/>
                  </a:cubicBezTo>
                  <a:cubicBezTo>
                    <a:pt x="20" y="116"/>
                    <a:pt x="49" y="184"/>
                    <a:pt x="88" y="262"/>
                  </a:cubicBezTo>
                  <a:cubicBezTo>
                    <a:pt x="853" y="358"/>
                    <a:pt x="1636" y="378"/>
                    <a:pt x="2401" y="426"/>
                  </a:cubicBezTo>
                  <a:cubicBezTo>
                    <a:pt x="4298" y="523"/>
                    <a:pt x="6185" y="726"/>
                    <a:pt x="8082" y="726"/>
                  </a:cubicBezTo>
                  <a:lnTo>
                    <a:pt x="8372" y="726"/>
                  </a:lnTo>
                  <a:cubicBezTo>
                    <a:pt x="8324" y="687"/>
                    <a:pt x="8266" y="658"/>
                    <a:pt x="8207" y="629"/>
                  </a:cubicBezTo>
                  <a:cubicBezTo>
                    <a:pt x="7950" y="532"/>
                    <a:pt x="7677" y="483"/>
                    <a:pt x="7402" y="483"/>
                  </a:cubicBezTo>
                  <a:cubicBezTo>
                    <a:pt x="7377" y="483"/>
                    <a:pt x="7352" y="483"/>
                    <a:pt x="7327" y="484"/>
                  </a:cubicBezTo>
                  <a:lnTo>
                    <a:pt x="6843" y="484"/>
                  </a:lnTo>
                  <a:cubicBezTo>
                    <a:pt x="4569" y="484"/>
                    <a:pt x="2285" y="32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5" name="Google Shape;1795;p50"/>
            <p:cNvSpPr/>
            <p:nvPr/>
          </p:nvSpPr>
          <p:spPr>
            <a:xfrm>
              <a:off x="7285018" y="2672961"/>
              <a:ext cx="57905" cy="28349"/>
            </a:xfrm>
            <a:custGeom>
              <a:avLst/>
              <a:gdLst/>
              <a:ahLst/>
              <a:cxnLst/>
              <a:rect l="l" t="t" r="r" b="b"/>
              <a:pathLst>
                <a:path w="911" h="446" extrusionOk="0">
                  <a:moveTo>
                    <a:pt x="156" y="0"/>
                  </a:moveTo>
                  <a:cubicBezTo>
                    <a:pt x="107" y="10"/>
                    <a:pt x="59" y="39"/>
                    <a:pt x="20" y="88"/>
                  </a:cubicBezTo>
                  <a:cubicBezTo>
                    <a:pt x="20" y="88"/>
                    <a:pt x="11" y="107"/>
                    <a:pt x="1" y="117"/>
                  </a:cubicBezTo>
                  <a:cubicBezTo>
                    <a:pt x="291" y="252"/>
                    <a:pt x="601" y="359"/>
                    <a:pt x="911" y="446"/>
                  </a:cubicBezTo>
                  <a:cubicBezTo>
                    <a:pt x="891" y="368"/>
                    <a:pt x="872" y="281"/>
                    <a:pt x="862" y="204"/>
                  </a:cubicBezTo>
                  <a:cubicBezTo>
                    <a:pt x="862" y="194"/>
                    <a:pt x="853" y="184"/>
                    <a:pt x="843" y="184"/>
                  </a:cubicBezTo>
                  <a:lnTo>
                    <a:pt x="746" y="155"/>
                  </a:lnTo>
                  <a:lnTo>
                    <a:pt x="456" y="78"/>
                  </a:lnTo>
                  <a:cubicBezTo>
                    <a:pt x="436" y="78"/>
                    <a:pt x="407" y="59"/>
                    <a:pt x="378" y="49"/>
                  </a:cubicBezTo>
                  <a:cubicBezTo>
                    <a:pt x="311" y="20"/>
                    <a:pt x="233" y="1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6" name="Google Shape;1796;p50"/>
            <p:cNvSpPr/>
            <p:nvPr/>
          </p:nvSpPr>
          <p:spPr>
            <a:xfrm>
              <a:off x="8271690" y="2668067"/>
              <a:ext cx="167996" cy="44939"/>
            </a:xfrm>
            <a:custGeom>
              <a:avLst/>
              <a:gdLst/>
              <a:ahLst/>
              <a:cxnLst/>
              <a:rect l="l" t="t" r="r" b="b"/>
              <a:pathLst>
                <a:path w="2643" h="707" extrusionOk="0">
                  <a:moveTo>
                    <a:pt x="2469" y="0"/>
                  </a:moveTo>
                  <a:cubicBezTo>
                    <a:pt x="2449" y="0"/>
                    <a:pt x="2430" y="0"/>
                    <a:pt x="2411" y="10"/>
                  </a:cubicBezTo>
                  <a:cubicBezTo>
                    <a:pt x="1627" y="223"/>
                    <a:pt x="833" y="368"/>
                    <a:pt x="20" y="465"/>
                  </a:cubicBezTo>
                  <a:cubicBezTo>
                    <a:pt x="20" y="465"/>
                    <a:pt x="10" y="474"/>
                    <a:pt x="1" y="484"/>
                  </a:cubicBezTo>
                  <a:cubicBezTo>
                    <a:pt x="1" y="494"/>
                    <a:pt x="1" y="503"/>
                    <a:pt x="1" y="513"/>
                  </a:cubicBezTo>
                  <a:cubicBezTo>
                    <a:pt x="30" y="581"/>
                    <a:pt x="69" y="648"/>
                    <a:pt x="107" y="707"/>
                  </a:cubicBezTo>
                  <a:lnTo>
                    <a:pt x="233" y="687"/>
                  </a:lnTo>
                  <a:cubicBezTo>
                    <a:pt x="1046" y="561"/>
                    <a:pt x="1849" y="377"/>
                    <a:pt x="2643" y="145"/>
                  </a:cubicBezTo>
                  <a:cubicBezTo>
                    <a:pt x="2614" y="68"/>
                    <a:pt x="2565" y="0"/>
                    <a:pt x="24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7" name="Google Shape;1797;p50"/>
            <p:cNvSpPr/>
            <p:nvPr/>
          </p:nvSpPr>
          <p:spPr>
            <a:xfrm>
              <a:off x="8004158" y="2706204"/>
              <a:ext cx="208549" cy="37565"/>
            </a:xfrm>
            <a:custGeom>
              <a:avLst/>
              <a:gdLst/>
              <a:ahLst/>
              <a:cxnLst/>
              <a:rect l="l" t="t" r="r" b="b"/>
              <a:pathLst>
                <a:path w="3281" h="591" extrusionOk="0">
                  <a:moveTo>
                    <a:pt x="3194" y="0"/>
                  </a:moveTo>
                  <a:cubicBezTo>
                    <a:pt x="2158" y="126"/>
                    <a:pt x="1094" y="223"/>
                    <a:pt x="29" y="290"/>
                  </a:cubicBezTo>
                  <a:cubicBezTo>
                    <a:pt x="19" y="290"/>
                    <a:pt x="10" y="300"/>
                    <a:pt x="0" y="310"/>
                  </a:cubicBezTo>
                  <a:cubicBezTo>
                    <a:pt x="0" y="319"/>
                    <a:pt x="0" y="339"/>
                    <a:pt x="0" y="348"/>
                  </a:cubicBezTo>
                  <a:cubicBezTo>
                    <a:pt x="77" y="426"/>
                    <a:pt x="136" y="503"/>
                    <a:pt x="194" y="590"/>
                  </a:cubicBezTo>
                  <a:cubicBezTo>
                    <a:pt x="1229" y="532"/>
                    <a:pt x="2255" y="416"/>
                    <a:pt x="3281" y="271"/>
                  </a:cubicBezTo>
                  <a:cubicBezTo>
                    <a:pt x="3261" y="184"/>
                    <a:pt x="3242" y="107"/>
                    <a:pt x="3223" y="29"/>
                  </a:cubicBezTo>
                  <a:cubicBezTo>
                    <a:pt x="3213" y="10"/>
                    <a:pt x="3203" y="0"/>
                    <a:pt x="3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8" name="Google Shape;1798;p50"/>
            <p:cNvSpPr/>
            <p:nvPr/>
          </p:nvSpPr>
          <p:spPr>
            <a:xfrm>
              <a:off x="8053355" y="2957782"/>
              <a:ext cx="53583" cy="52948"/>
            </a:xfrm>
            <a:custGeom>
              <a:avLst/>
              <a:gdLst/>
              <a:ahLst/>
              <a:cxnLst/>
              <a:rect l="l" t="t" r="r" b="b"/>
              <a:pathLst>
                <a:path w="843" h="833" extrusionOk="0">
                  <a:moveTo>
                    <a:pt x="736" y="0"/>
                  </a:moveTo>
                  <a:cubicBezTo>
                    <a:pt x="629" y="261"/>
                    <a:pt x="368" y="445"/>
                    <a:pt x="29" y="581"/>
                  </a:cubicBezTo>
                  <a:cubicBezTo>
                    <a:pt x="20" y="649"/>
                    <a:pt x="10" y="726"/>
                    <a:pt x="10" y="803"/>
                  </a:cubicBezTo>
                  <a:cubicBezTo>
                    <a:pt x="0" y="813"/>
                    <a:pt x="10" y="823"/>
                    <a:pt x="20" y="832"/>
                  </a:cubicBezTo>
                  <a:lnTo>
                    <a:pt x="49" y="832"/>
                  </a:lnTo>
                  <a:cubicBezTo>
                    <a:pt x="349" y="745"/>
                    <a:pt x="765" y="581"/>
                    <a:pt x="823" y="291"/>
                  </a:cubicBezTo>
                  <a:cubicBezTo>
                    <a:pt x="842" y="184"/>
                    <a:pt x="813" y="78"/>
                    <a:pt x="736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9" name="Google Shape;1799;p50"/>
            <p:cNvSpPr/>
            <p:nvPr/>
          </p:nvSpPr>
          <p:spPr>
            <a:xfrm>
              <a:off x="7653487" y="2962676"/>
              <a:ext cx="339042" cy="70809"/>
            </a:xfrm>
            <a:custGeom>
              <a:avLst/>
              <a:gdLst/>
              <a:ahLst/>
              <a:cxnLst/>
              <a:rect l="l" t="t" r="r" b="b"/>
              <a:pathLst>
                <a:path w="5334" h="1114" extrusionOk="0">
                  <a:moveTo>
                    <a:pt x="59" y="1"/>
                  </a:moveTo>
                  <a:cubicBezTo>
                    <a:pt x="30" y="49"/>
                    <a:pt x="1" y="97"/>
                    <a:pt x="1" y="155"/>
                  </a:cubicBezTo>
                  <a:cubicBezTo>
                    <a:pt x="1" y="291"/>
                    <a:pt x="59" y="417"/>
                    <a:pt x="175" y="494"/>
                  </a:cubicBezTo>
                  <a:cubicBezTo>
                    <a:pt x="340" y="649"/>
                    <a:pt x="543" y="765"/>
                    <a:pt x="765" y="843"/>
                  </a:cubicBezTo>
                  <a:cubicBezTo>
                    <a:pt x="1249" y="1007"/>
                    <a:pt x="1782" y="1046"/>
                    <a:pt x="2333" y="1085"/>
                  </a:cubicBezTo>
                  <a:cubicBezTo>
                    <a:pt x="2672" y="1104"/>
                    <a:pt x="3011" y="1114"/>
                    <a:pt x="3340" y="1114"/>
                  </a:cubicBezTo>
                  <a:cubicBezTo>
                    <a:pt x="3998" y="1114"/>
                    <a:pt x="4646" y="1075"/>
                    <a:pt x="5285" y="988"/>
                  </a:cubicBezTo>
                  <a:cubicBezTo>
                    <a:pt x="5304" y="978"/>
                    <a:pt x="5314" y="968"/>
                    <a:pt x="5314" y="959"/>
                  </a:cubicBezTo>
                  <a:cubicBezTo>
                    <a:pt x="5314" y="881"/>
                    <a:pt x="5324" y="804"/>
                    <a:pt x="5333" y="726"/>
                  </a:cubicBezTo>
                  <a:lnTo>
                    <a:pt x="5333" y="726"/>
                  </a:lnTo>
                  <a:cubicBezTo>
                    <a:pt x="4768" y="788"/>
                    <a:pt x="4203" y="819"/>
                    <a:pt x="3643" y="819"/>
                  </a:cubicBezTo>
                  <a:cubicBezTo>
                    <a:pt x="3503" y="819"/>
                    <a:pt x="3363" y="817"/>
                    <a:pt x="3223" y="814"/>
                  </a:cubicBezTo>
                  <a:cubicBezTo>
                    <a:pt x="2971" y="819"/>
                    <a:pt x="2605" y="842"/>
                    <a:pt x="2211" y="842"/>
                  </a:cubicBezTo>
                  <a:cubicBezTo>
                    <a:pt x="1305" y="842"/>
                    <a:pt x="248" y="722"/>
                    <a:pt x="59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0" name="Google Shape;1800;p50"/>
            <p:cNvSpPr/>
            <p:nvPr/>
          </p:nvSpPr>
          <p:spPr>
            <a:xfrm>
              <a:off x="7935829" y="3203194"/>
              <a:ext cx="99094" cy="81869"/>
            </a:xfrm>
            <a:custGeom>
              <a:avLst/>
              <a:gdLst/>
              <a:ahLst/>
              <a:cxnLst/>
              <a:rect l="l" t="t" r="r" b="b"/>
              <a:pathLst>
                <a:path w="1559" h="1288" extrusionOk="0">
                  <a:moveTo>
                    <a:pt x="1559" y="1"/>
                  </a:moveTo>
                  <a:cubicBezTo>
                    <a:pt x="1085" y="320"/>
                    <a:pt x="552" y="562"/>
                    <a:pt x="1" y="717"/>
                  </a:cubicBezTo>
                  <a:lnTo>
                    <a:pt x="107" y="939"/>
                  </a:lnTo>
                  <a:cubicBezTo>
                    <a:pt x="165" y="1046"/>
                    <a:pt x="214" y="1162"/>
                    <a:pt x="272" y="1268"/>
                  </a:cubicBezTo>
                  <a:cubicBezTo>
                    <a:pt x="272" y="1278"/>
                    <a:pt x="282" y="1288"/>
                    <a:pt x="301" y="1288"/>
                  </a:cubicBezTo>
                  <a:cubicBezTo>
                    <a:pt x="572" y="1230"/>
                    <a:pt x="823" y="1142"/>
                    <a:pt x="1085" y="1046"/>
                  </a:cubicBezTo>
                  <a:cubicBezTo>
                    <a:pt x="1085" y="1036"/>
                    <a:pt x="1094" y="1036"/>
                    <a:pt x="1094" y="1026"/>
                  </a:cubicBezTo>
                  <a:cubicBezTo>
                    <a:pt x="1162" y="833"/>
                    <a:pt x="1240" y="649"/>
                    <a:pt x="1336" y="475"/>
                  </a:cubicBezTo>
                  <a:cubicBezTo>
                    <a:pt x="1423" y="320"/>
                    <a:pt x="1501" y="165"/>
                    <a:pt x="1559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1" name="Google Shape;1801;p50"/>
            <p:cNvSpPr/>
            <p:nvPr/>
          </p:nvSpPr>
          <p:spPr>
            <a:xfrm>
              <a:off x="7633210" y="3060498"/>
              <a:ext cx="200603" cy="233783"/>
            </a:xfrm>
            <a:custGeom>
              <a:avLst/>
              <a:gdLst/>
              <a:ahLst/>
              <a:cxnLst/>
              <a:rect l="l" t="t" r="r" b="b"/>
              <a:pathLst>
                <a:path w="3156" h="3678" extrusionOk="0">
                  <a:moveTo>
                    <a:pt x="175" y="0"/>
                  </a:moveTo>
                  <a:lnTo>
                    <a:pt x="175" y="0"/>
                  </a:lnTo>
                  <a:cubicBezTo>
                    <a:pt x="0" y="910"/>
                    <a:pt x="136" y="1936"/>
                    <a:pt x="833" y="2652"/>
                  </a:cubicBezTo>
                  <a:cubicBezTo>
                    <a:pt x="1384" y="3233"/>
                    <a:pt x="2139" y="3562"/>
                    <a:pt x="3126" y="3678"/>
                  </a:cubicBezTo>
                  <a:cubicBezTo>
                    <a:pt x="3136" y="3678"/>
                    <a:pt x="3136" y="3668"/>
                    <a:pt x="3146" y="3668"/>
                  </a:cubicBezTo>
                  <a:cubicBezTo>
                    <a:pt x="3155" y="3658"/>
                    <a:pt x="3155" y="3649"/>
                    <a:pt x="3155" y="3649"/>
                  </a:cubicBezTo>
                  <a:cubicBezTo>
                    <a:pt x="3155" y="3475"/>
                    <a:pt x="3136" y="3310"/>
                    <a:pt x="3117" y="3146"/>
                  </a:cubicBezTo>
                  <a:cubicBezTo>
                    <a:pt x="2284" y="3097"/>
                    <a:pt x="1433" y="2807"/>
                    <a:pt x="959" y="2158"/>
                  </a:cubicBezTo>
                  <a:cubicBezTo>
                    <a:pt x="475" y="1500"/>
                    <a:pt x="339" y="949"/>
                    <a:pt x="175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2" name="Google Shape;1802;p50"/>
            <p:cNvSpPr/>
            <p:nvPr/>
          </p:nvSpPr>
          <p:spPr>
            <a:xfrm>
              <a:off x="8069309" y="3099271"/>
              <a:ext cx="50532" cy="101509"/>
            </a:xfrm>
            <a:custGeom>
              <a:avLst/>
              <a:gdLst/>
              <a:ahLst/>
              <a:cxnLst/>
              <a:rect l="l" t="t" r="r" b="b"/>
              <a:pathLst>
                <a:path w="795" h="1597" extrusionOk="0">
                  <a:moveTo>
                    <a:pt x="794" y="0"/>
                  </a:moveTo>
                  <a:lnTo>
                    <a:pt x="794" y="0"/>
                  </a:lnTo>
                  <a:cubicBezTo>
                    <a:pt x="678" y="290"/>
                    <a:pt x="523" y="571"/>
                    <a:pt x="320" y="832"/>
                  </a:cubicBezTo>
                  <a:cubicBezTo>
                    <a:pt x="223" y="948"/>
                    <a:pt x="117" y="1065"/>
                    <a:pt x="1" y="1181"/>
                  </a:cubicBezTo>
                  <a:cubicBezTo>
                    <a:pt x="117" y="1297"/>
                    <a:pt x="223" y="1432"/>
                    <a:pt x="311" y="1577"/>
                  </a:cubicBezTo>
                  <a:cubicBezTo>
                    <a:pt x="311" y="1587"/>
                    <a:pt x="320" y="1597"/>
                    <a:pt x="330" y="1597"/>
                  </a:cubicBezTo>
                  <a:cubicBezTo>
                    <a:pt x="340" y="1597"/>
                    <a:pt x="349" y="1587"/>
                    <a:pt x="359" y="1577"/>
                  </a:cubicBezTo>
                  <a:cubicBezTo>
                    <a:pt x="640" y="1103"/>
                    <a:pt x="794" y="552"/>
                    <a:pt x="794" y="0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3" name="Google Shape;1803;p50"/>
            <p:cNvSpPr/>
            <p:nvPr/>
          </p:nvSpPr>
          <p:spPr>
            <a:xfrm>
              <a:off x="7616621" y="3601791"/>
              <a:ext cx="95407" cy="46210"/>
            </a:xfrm>
            <a:custGeom>
              <a:avLst/>
              <a:gdLst/>
              <a:ahLst/>
              <a:cxnLst/>
              <a:rect l="l" t="t" r="r" b="b"/>
              <a:pathLst>
                <a:path w="1501" h="727" extrusionOk="0">
                  <a:moveTo>
                    <a:pt x="1423" y="1"/>
                  </a:moveTo>
                  <a:cubicBezTo>
                    <a:pt x="1316" y="59"/>
                    <a:pt x="1210" y="107"/>
                    <a:pt x="1103" y="136"/>
                  </a:cubicBezTo>
                  <a:cubicBezTo>
                    <a:pt x="969" y="178"/>
                    <a:pt x="838" y="194"/>
                    <a:pt x="708" y="194"/>
                  </a:cubicBezTo>
                  <a:cubicBezTo>
                    <a:pt x="481" y="194"/>
                    <a:pt x="260" y="147"/>
                    <a:pt x="39" y="117"/>
                  </a:cubicBezTo>
                  <a:lnTo>
                    <a:pt x="39" y="117"/>
                  </a:lnTo>
                  <a:cubicBezTo>
                    <a:pt x="0" y="320"/>
                    <a:pt x="0" y="543"/>
                    <a:pt x="116" y="639"/>
                  </a:cubicBezTo>
                  <a:cubicBezTo>
                    <a:pt x="203" y="707"/>
                    <a:pt x="310" y="726"/>
                    <a:pt x="416" y="726"/>
                  </a:cubicBezTo>
                  <a:cubicBezTo>
                    <a:pt x="484" y="726"/>
                    <a:pt x="542" y="726"/>
                    <a:pt x="591" y="717"/>
                  </a:cubicBezTo>
                  <a:lnTo>
                    <a:pt x="649" y="717"/>
                  </a:lnTo>
                  <a:cubicBezTo>
                    <a:pt x="658" y="717"/>
                    <a:pt x="668" y="707"/>
                    <a:pt x="678" y="697"/>
                  </a:cubicBezTo>
                  <a:cubicBezTo>
                    <a:pt x="774" y="543"/>
                    <a:pt x="920" y="407"/>
                    <a:pt x="1084" y="310"/>
                  </a:cubicBezTo>
                  <a:cubicBezTo>
                    <a:pt x="1210" y="233"/>
                    <a:pt x="1345" y="165"/>
                    <a:pt x="1481" y="117"/>
                  </a:cubicBezTo>
                  <a:cubicBezTo>
                    <a:pt x="1491" y="117"/>
                    <a:pt x="1500" y="107"/>
                    <a:pt x="1500" y="97"/>
                  </a:cubicBezTo>
                  <a:cubicBezTo>
                    <a:pt x="1500" y="88"/>
                    <a:pt x="1500" y="78"/>
                    <a:pt x="1491" y="68"/>
                  </a:cubicBezTo>
                  <a:cubicBezTo>
                    <a:pt x="1471" y="49"/>
                    <a:pt x="1442" y="20"/>
                    <a:pt x="1423" y="1"/>
                  </a:cubicBezTo>
                  <a:close/>
                </a:path>
              </a:pathLst>
            </a:custGeom>
            <a:solidFill>
              <a:srgbClr val="BDC7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4" name="Google Shape;1804;p50"/>
            <p:cNvSpPr/>
            <p:nvPr/>
          </p:nvSpPr>
          <p:spPr>
            <a:xfrm>
              <a:off x="7341016" y="2573805"/>
              <a:ext cx="1034098" cy="1086474"/>
            </a:xfrm>
            <a:custGeom>
              <a:avLst/>
              <a:gdLst/>
              <a:ahLst/>
              <a:cxnLst/>
              <a:rect l="l" t="t" r="r" b="b"/>
              <a:pathLst>
                <a:path w="16269" h="17093" extrusionOk="0">
                  <a:moveTo>
                    <a:pt x="15959" y="409"/>
                  </a:moveTo>
                  <a:cubicBezTo>
                    <a:pt x="15930" y="409"/>
                    <a:pt x="15901" y="409"/>
                    <a:pt x="15882" y="419"/>
                  </a:cubicBezTo>
                  <a:cubicBezTo>
                    <a:pt x="15698" y="477"/>
                    <a:pt x="15591" y="631"/>
                    <a:pt x="15591" y="873"/>
                  </a:cubicBezTo>
                  <a:cubicBezTo>
                    <a:pt x="15582" y="1135"/>
                    <a:pt x="15572" y="1367"/>
                    <a:pt x="15543" y="1599"/>
                  </a:cubicBezTo>
                  <a:cubicBezTo>
                    <a:pt x="15543" y="1609"/>
                    <a:pt x="15543" y="1619"/>
                    <a:pt x="15553" y="1628"/>
                  </a:cubicBezTo>
                  <a:lnTo>
                    <a:pt x="15572" y="1628"/>
                  </a:lnTo>
                  <a:lnTo>
                    <a:pt x="15582" y="1638"/>
                  </a:lnTo>
                  <a:cubicBezTo>
                    <a:pt x="15785" y="1609"/>
                    <a:pt x="15969" y="1570"/>
                    <a:pt x="16153" y="1531"/>
                  </a:cubicBezTo>
                  <a:cubicBezTo>
                    <a:pt x="16162" y="1531"/>
                    <a:pt x="16172" y="1522"/>
                    <a:pt x="16172" y="1512"/>
                  </a:cubicBezTo>
                  <a:cubicBezTo>
                    <a:pt x="16182" y="1338"/>
                    <a:pt x="16182" y="1164"/>
                    <a:pt x="16172" y="999"/>
                  </a:cubicBezTo>
                  <a:cubicBezTo>
                    <a:pt x="16162" y="902"/>
                    <a:pt x="16162" y="796"/>
                    <a:pt x="16162" y="699"/>
                  </a:cubicBezTo>
                  <a:cubicBezTo>
                    <a:pt x="16162" y="612"/>
                    <a:pt x="16143" y="525"/>
                    <a:pt x="16085" y="457"/>
                  </a:cubicBezTo>
                  <a:cubicBezTo>
                    <a:pt x="16046" y="428"/>
                    <a:pt x="15998" y="409"/>
                    <a:pt x="15959" y="409"/>
                  </a:cubicBezTo>
                  <a:close/>
                  <a:moveTo>
                    <a:pt x="2883" y="531"/>
                  </a:moveTo>
                  <a:cubicBezTo>
                    <a:pt x="2867" y="531"/>
                    <a:pt x="2852" y="533"/>
                    <a:pt x="2836" y="535"/>
                  </a:cubicBezTo>
                  <a:lnTo>
                    <a:pt x="2788" y="535"/>
                  </a:lnTo>
                  <a:cubicBezTo>
                    <a:pt x="2776" y="534"/>
                    <a:pt x="2764" y="533"/>
                    <a:pt x="2753" y="533"/>
                  </a:cubicBezTo>
                  <a:cubicBezTo>
                    <a:pt x="2650" y="533"/>
                    <a:pt x="2556" y="572"/>
                    <a:pt x="2478" y="641"/>
                  </a:cubicBezTo>
                  <a:cubicBezTo>
                    <a:pt x="2401" y="728"/>
                    <a:pt x="2372" y="844"/>
                    <a:pt x="2381" y="960"/>
                  </a:cubicBezTo>
                  <a:cubicBezTo>
                    <a:pt x="2391" y="999"/>
                    <a:pt x="2391" y="1038"/>
                    <a:pt x="2381" y="1067"/>
                  </a:cubicBezTo>
                  <a:cubicBezTo>
                    <a:pt x="2352" y="1357"/>
                    <a:pt x="2294" y="1638"/>
                    <a:pt x="2207" y="1909"/>
                  </a:cubicBezTo>
                  <a:cubicBezTo>
                    <a:pt x="2207" y="1919"/>
                    <a:pt x="2207" y="1928"/>
                    <a:pt x="2207" y="1928"/>
                  </a:cubicBezTo>
                  <a:cubicBezTo>
                    <a:pt x="2217" y="1938"/>
                    <a:pt x="2226" y="1948"/>
                    <a:pt x="2236" y="1948"/>
                  </a:cubicBezTo>
                  <a:cubicBezTo>
                    <a:pt x="2526" y="1986"/>
                    <a:pt x="2807" y="2015"/>
                    <a:pt x="3088" y="2035"/>
                  </a:cubicBezTo>
                  <a:lnTo>
                    <a:pt x="3088" y="2044"/>
                  </a:lnTo>
                  <a:cubicBezTo>
                    <a:pt x="3107" y="2044"/>
                    <a:pt x="3117" y="2035"/>
                    <a:pt x="3117" y="2015"/>
                  </a:cubicBezTo>
                  <a:cubicBezTo>
                    <a:pt x="3194" y="1648"/>
                    <a:pt x="3223" y="1260"/>
                    <a:pt x="3214" y="883"/>
                  </a:cubicBezTo>
                  <a:cubicBezTo>
                    <a:pt x="3232" y="695"/>
                    <a:pt x="3075" y="531"/>
                    <a:pt x="2883" y="531"/>
                  </a:cubicBezTo>
                  <a:close/>
                  <a:moveTo>
                    <a:pt x="626" y="1"/>
                  </a:moveTo>
                  <a:cubicBezTo>
                    <a:pt x="618" y="1"/>
                    <a:pt x="609" y="1"/>
                    <a:pt x="601" y="2"/>
                  </a:cubicBezTo>
                  <a:cubicBezTo>
                    <a:pt x="562" y="2"/>
                    <a:pt x="514" y="2"/>
                    <a:pt x="475" y="22"/>
                  </a:cubicBezTo>
                  <a:cubicBezTo>
                    <a:pt x="320" y="41"/>
                    <a:pt x="204" y="138"/>
                    <a:pt x="146" y="273"/>
                  </a:cubicBezTo>
                  <a:cubicBezTo>
                    <a:pt x="88" y="622"/>
                    <a:pt x="78" y="970"/>
                    <a:pt x="107" y="1328"/>
                  </a:cubicBezTo>
                  <a:cubicBezTo>
                    <a:pt x="175" y="1764"/>
                    <a:pt x="262" y="2209"/>
                    <a:pt x="368" y="2635"/>
                  </a:cubicBezTo>
                  <a:cubicBezTo>
                    <a:pt x="446" y="2954"/>
                    <a:pt x="523" y="3273"/>
                    <a:pt x="581" y="3602"/>
                  </a:cubicBezTo>
                  <a:cubicBezTo>
                    <a:pt x="630" y="4019"/>
                    <a:pt x="639" y="4444"/>
                    <a:pt x="591" y="4870"/>
                  </a:cubicBezTo>
                  <a:cubicBezTo>
                    <a:pt x="572" y="5035"/>
                    <a:pt x="562" y="5209"/>
                    <a:pt x="562" y="5383"/>
                  </a:cubicBezTo>
                  <a:cubicBezTo>
                    <a:pt x="523" y="6332"/>
                    <a:pt x="494" y="7057"/>
                    <a:pt x="475" y="7744"/>
                  </a:cubicBezTo>
                  <a:cubicBezTo>
                    <a:pt x="446" y="8296"/>
                    <a:pt x="426" y="8654"/>
                    <a:pt x="204" y="9128"/>
                  </a:cubicBezTo>
                  <a:cubicBezTo>
                    <a:pt x="1" y="9535"/>
                    <a:pt x="107" y="9922"/>
                    <a:pt x="204" y="10290"/>
                  </a:cubicBezTo>
                  <a:cubicBezTo>
                    <a:pt x="272" y="10532"/>
                    <a:pt x="310" y="10793"/>
                    <a:pt x="310" y="11044"/>
                  </a:cubicBezTo>
                  <a:cubicBezTo>
                    <a:pt x="301" y="11296"/>
                    <a:pt x="281" y="11538"/>
                    <a:pt x="262" y="11790"/>
                  </a:cubicBezTo>
                  <a:cubicBezTo>
                    <a:pt x="233" y="12225"/>
                    <a:pt x="204" y="12680"/>
                    <a:pt x="185" y="13125"/>
                  </a:cubicBezTo>
                  <a:lnTo>
                    <a:pt x="165" y="13648"/>
                  </a:lnTo>
                  <a:cubicBezTo>
                    <a:pt x="117" y="14635"/>
                    <a:pt x="68" y="15661"/>
                    <a:pt x="59" y="16667"/>
                  </a:cubicBezTo>
                  <a:cubicBezTo>
                    <a:pt x="59" y="16677"/>
                    <a:pt x="68" y="16687"/>
                    <a:pt x="68" y="16687"/>
                  </a:cubicBezTo>
                  <a:cubicBezTo>
                    <a:pt x="78" y="16696"/>
                    <a:pt x="88" y="16696"/>
                    <a:pt x="88" y="16696"/>
                  </a:cubicBezTo>
                  <a:lnTo>
                    <a:pt x="117" y="16696"/>
                  </a:lnTo>
                  <a:cubicBezTo>
                    <a:pt x="330" y="16696"/>
                    <a:pt x="543" y="16774"/>
                    <a:pt x="697" y="16919"/>
                  </a:cubicBezTo>
                  <a:cubicBezTo>
                    <a:pt x="704" y="16919"/>
                    <a:pt x="706" y="16923"/>
                    <a:pt x="710" y="16923"/>
                  </a:cubicBezTo>
                  <a:cubicBezTo>
                    <a:pt x="711" y="16923"/>
                    <a:pt x="714" y="16922"/>
                    <a:pt x="717" y="16919"/>
                  </a:cubicBezTo>
                  <a:cubicBezTo>
                    <a:pt x="726" y="16919"/>
                    <a:pt x="736" y="16919"/>
                    <a:pt x="736" y="16909"/>
                  </a:cubicBezTo>
                  <a:cubicBezTo>
                    <a:pt x="833" y="16841"/>
                    <a:pt x="939" y="16783"/>
                    <a:pt x="1055" y="16745"/>
                  </a:cubicBezTo>
                  <a:cubicBezTo>
                    <a:pt x="1065" y="16745"/>
                    <a:pt x="1075" y="16735"/>
                    <a:pt x="1075" y="16716"/>
                  </a:cubicBezTo>
                  <a:cubicBezTo>
                    <a:pt x="1075" y="16145"/>
                    <a:pt x="1075" y="15564"/>
                    <a:pt x="1065" y="14983"/>
                  </a:cubicBezTo>
                  <a:cubicBezTo>
                    <a:pt x="1055" y="13357"/>
                    <a:pt x="1036" y="11664"/>
                    <a:pt x="1123" y="10019"/>
                  </a:cubicBezTo>
                  <a:cubicBezTo>
                    <a:pt x="1162" y="9293"/>
                    <a:pt x="1210" y="8577"/>
                    <a:pt x="1414" y="7899"/>
                  </a:cubicBezTo>
                  <a:cubicBezTo>
                    <a:pt x="1443" y="7803"/>
                    <a:pt x="1472" y="7706"/>
                    <a:pt x="1510" y="7599"/>
                  </a:cubicBezTo>
                  <a:cubicBezTo>
                    <a:pt x="1626" y="7338"/>
                    <a:pt x="1685" y="7067"/>
                    <a:pt x="1694" y="6786"/>
                  </a:cubicBezTo>
                  <a:cubicBezTo>
                    <a:pt x="1675" y="6573"/>
                    <a:pt x="1636" y="6370"/>
                    <a:pt x="1578" y="6177"/>
                  </a:cubicBezTo>
                  <a:cubicBezTo>
                    <a:pt x="1539" y="6041"/>
                    <a:pt x="1510" y="5896"/>
                    <a:pt x="1491" y="5761"/>
                  </a:cubicBezTo>
                  <a:cubicBezTo>
                    <a:pt x="1326" y="4696"/>
                    <a:pt x="1994" y="3825"/>
                    <a:pt x="2594" y="3061"/>
                  </a:cubicBezTo>
                  <a:lnTo>
                    <a:pt x="2672" y="2954"/>
                  </a:lnTo>
                  <a:cubicBezTo>
                    <a:pt x="2681" y="2944"/>
                    <a:pt x="2681" y="2935"/>
                    <a:pt x="2672" y="2925"/>
                  </a:cubicBezTo>
                  <a:cubicBezTo>
                    <a:pt x="2662" y="2915"/>
                    <a:pt x="2652" y="2906"/>
                    <a:pt x="2643" y="2906"/>
                  </a:cubicBezTo>
                  <a:lnTo>
                    <a:pt x="2594" y="2906"/>
                  </a:lnTo>
                  <a:cubicBezTo>
                    <a:pt x="2023" y="2896"/>
                    <a:pt x="1239" y="2877"/>
                    <a:pt x="1026" y="2431"/>
                  </a:cubicBezTo>
                  <a:cubicBezTo>
                    <a:pt x="823" y="2015"/>
                    <a:pt x="852" y="1444"/>
                    <a:pt x="872" y="931"/>
                  </a:cubicBezTo>
                  <a:cubicBezTo>
                    <a:pt x="872" y="835"/>
                    <a:pt x="881" y="728"/>
                    <a:pt x="881" y="631"/>
                  </a:cubicBezTo>
                  <a:lnTo>
                    <a:pt x="881" y="612"/>
                  </a:lnTo>
                  <a:cubicBezTo>
                    <a:pt x="881" y="428"/>
                    <a:pt x="891" y="186"/>
                    <a:pt x="775" y="70"/>
                  </a:cubicBezTo>
                  <a:cubicBezTo>
                    <a:pt x="733" y="28"/>
                    <a:pt x="683" y="1"/>
                    <a:pt x="626" y="1"/>
                  </a:cubicBezTo>
                  <a:close/>
                  <a:moveTo>
                    <a:pt x="13985" y="651"/>
                  </a:moveTo>
                  <a:cubicBezTo>
                    <a:pt x="13946" y="651"/>
                    <a:pt x="13917" y="660"/>
                    <a:pt x="13878" y="670"/>
                  </a:cubicBezTo>
                  <a:cubicBezTo>
                    <a:pt x="13733" y="699"/>
                    <a:pt x="13646" y="835"/>
                    <a:pt x="13665" y="980"/>
                  </a:cubicBezTo>
                  <a:cubicBezTo>
                    <a:pt x="13733" y="1967"/>
                    <a:pt x="14043" y="2915"/>
                    <a:pt x="14343" y="3835"/>
                  </a:cubicBezTo>
                  <a:cubicBezTo>
                    <a:pt x="14478" y="4280"/>
                    <a:pt x="14633" y="4735"/>
                    <a:pt x="14749" y="5190"/>
                  </a:cubicBezTo>
                  <a:cubicBezTo>
                    <a:pt x="15156" y="6709"/>
                    <a:pt x="15320" y="8015"/>
                    <a:pt x="15291" y="9293"/>
                  </a:cubicBezTo>
                  <a:lnTo>
                    <a:pt x="15272" y="9970"/>
                  </a:lnTo>
                  <a:cubicBezTo>
                    <a:pt x="15233" y="11209"/>
                    <a:pt x="15204" y="12506"/>
                    <a:pt x="15214" y="13774"/>
                  </a:cubicBezTo>
                  <a:cubicBezTo>
                    <a:pt x="15214" y="13957"/>
                    <a:pt x="15223" y="14141"/>
                    <a:pt x="15223" y="14316"/>
                  </a:cubicBezTo>
                  <a:cubicBezTo>
                    <a:pt x="15243" y="15186"/>
                    <a:pt x="15262" y="16086"/>
                    <a:pt x="15117" y="16948"/>
                  </a:cubicBezTo>
                  <a:cubicBezTo>
                    <a:pt x="15117" y="16957"/>
                    <a:pt x="15127" y="16977"/>
                    <a:pt x="15146" y="16977"/>
                  </a:cubicBezTo>
                  <a:cubicBezTo>
                    <a:pt x="15301" y="16987"/>
                    <a:pt x="15456" y="17025"/>
                    <a:pt x="15591" y="17093"/>
                  </a:cubicBezTo>
                  <a:lnTo>
                    <a:pt x="15611" y="17093"/>
                  </a:lnTo>
                  <a:cubicBezTo>
                    <a:pt x="15611" y="17083"/>
                    <a:pt x="15620" y="17083"/>
                    <a:pt x="15630" y="17083"/>
                  </a:cubicBezTo>
                  <a:lnTo>
                    <a:pt x="15620" y="17083"/>
                  </a:lnTo>
                  <a:cubicBezTo>
                    <a:pt x="15746" y="16977"/>
                    <a:pt x="15891" y="16899"/>
                    <a:pt x="16046" y="16861"/>
                  </a:cubicBezTo>
                  <a:cubicBezTo>
                    <a:pt x="16065" y="16861"/>
                    <a:pt x="16075" y="16851"/>
                    <a:pt x="16075" y="16832"/>
                  </a:cubicBezTo>
                  <a:cubicBezTo>
                    <a:pt x="16269" y="15070"/>
                    <a:pt x="16182" y="13251"/>
                    <a:pt x="16094" y="11499"/>
                  </a:cubicBezTo>
                  <a:cubicBezTo>
                    <a:pt x="16056" y="10696"/>
                    <a:pt x="16007" y="9864"/>
                    <a:pt x="15998" y="9051"/>
                  </a:cubicBezTo>
                  <a:cubicBezTo>
                    <a:pt x="15998" y="8780"/>
                    <a:pt x="15998" y="8490"/>
                    <a:pt x="16007" y="8219"/>
                  </a:cubicBezTo>
                  <a:cubicBezTo>
                    <a:pt x="16027" y="7803"/>
                    <a:pt x="16036" y="7386"/>
                    <a:pt x="16007" y="6980"/>
                  </a:cubicBezTo>
                  <a:cubicBezTo>
                    <a:pt x="15969" y="6525"/>
                    <a:pt x="15882" y="6090"/>
                    <a:pt x="15756" y="5654"/>
                  </a:cubicBezTo>
                  <a:cubicBezTo>
                    <a:pt x="15727" y="5548"/>
                    <a:pt x="15698" y="5432"/>
                    <a:pt x="15669" y="5325"/>
                  </a:cubicBezTo>
                  <a:cubicBezTo>
                    <a:pt x="15533" y="4832"/>
                    <a:pt x="15485" y="4309"/>
                    <a:pt x="15523" y="3796"/>
                  </a:cubicBezTo>
                  <a:cubicBezTo>
                    <a:pt x="15582" y="3438"/>
                    <a:pt x="15688" y="3090"/>
                    <a:pt x="15843" y="2751"/>
                  </a:cubicBezTo>
                  <a:cubicBezTo>
                    <a:pt x="15872" y="2673"/>
                    <a:pt x="15901" y="2596"/>
                    <a:pt x="15930" y="2519"/>
                  </a:cubicBezTo>
                  <a:cubicBezTo>
                    <a:pt x="15940" y="2509"/>
                    <a:pt x="15940" y="2490"/>
                    <a:pt x="15930" y="2480"/>
                  </a:cubicBezTo>
                  <a:cubicBezTo>
                    <a:pt x="15930" y="2480"/>
                    <a:pt x="15920" y="2470"/>
                    <a:pt x="15911" y="2470"/>
                  </a:cubicBezTo>
                  <a:lnTo>
                    <a:pt x="15823" y="2490"/>
                  </a:lnTo>
                  <a:cubicBezTo>
                    <a:pt x="15756" y="2499"/>
                    <a:pt x="15678" y="2519"/>
                    <a:pt x="15601" y="2538"/>
                  </a:cubicBezTo>
                  <a:cubicBezTo>
                    <a:pt x="15436" y="2586"/>
                    <a:pt x="15282" y="2606"/>
                    <a:pt x="15117" y="2615"/>
                  </a:cubicBezTo>
                  <a:lnTo>
                    <a:pt x="15020" y="2615"/>
                  </a:lnTo>
                  <a:cubicBezTo>
                    <a:pt x="14449" y="2538"/>
                    <a:pt x="14333" y="1744"/>
                    <a:pt x="14256" y="1164"/>
                  </a:cubicBezTo>
                  <a:cubicBezTo>
                    <a:pt x="14236" y="1048"/>
                    <a:pt x="14227" y="941"/>
                    <a:pt x="14207" y="854"/>
                  </a:cubicBezTo>
                  <a:cubicBezTo>
                    <a:pt x="14198" y="738"/>
                    <a:pt x="14101" y="651"/>
                    <a:pt x="13985" y="6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5" name="Google Shape;1805;p50"/>
            <p:cNvSpPr/>
            <p:nvPr/>
          </p:nvSpPr>
          <p:spPr>
            <a:xfrm>
              <a:off x="8301882" y="2861168"/>
              <a:ext cx="73860" cy="798536"/>
            </a:xfrm>
            <a:custGeom>
              <a:avLst/>
              <a:gdLst/>
              <a:ahLst/>
              <a:cxnLst/>
              <a:rect l="l" t="t" r="r" b="b"/>
              <a:pathLst>
                <a:path w="1162" h="12563" extrusionOk="0">
                  <a:moveTo>
                    <a:pt x="416" y="1"/>
                  </a:moveTo>
                  <a:cubicBezTo>
                    <a:pt x="300" y="456"/>
                    <a:pt x="339" y="969"/>
                    <a:pt x="406" y="1433"/>
                  </a:cubicBezTo>
                  <a:cubicBezTo>
                    <a:pt x="581" y="2730"/>
                    <a:pt x="590" y="4056"/>
                    <a:pt x="648" y="5353"/>
                  </a:cubicBezTo>
                  <a:cubicBezTo>
                    <a:pt x="697" y="6591"/>
                    <a:pt x="619" y="7811"/>
                    <a:pt x="629" y="9049"/>
                  </a:cubicBezTo>
                  <a:cubicBezTo>
                    <a:pt x="629" y="9620"/>
                    <a:pt x="706" y="10182"/>
                    <a:pt x="610" y="10762"/>
                  </a:cubicBezTo>
                  <a:cubicBezTo>
                    <a:pt x="552" y="11130"/>
                    <a:pt x="368" y="11469"/>
                    <a:pt x="87" y="11730"/>
                  </a:cubicBezTo>
                  <a:cubicBezTo>
                    <a:pt x="68" y="11962"/>
                    <a:pt x="39" y="12185"/>
                    <a:pt x="0" y="12417"/>
                  </a:cubicBezTo>
                  <a:cubicBezTo>
                    <a:pt x="0" y="12436"/>
                    <a:pt x="10" y="12446"/>
                    <a:pt x="29" y="12446"/>
                  </a:cubicBezTo>
                  <a:cubicBezTo>
                    <a:pt x="184" y="12456"/>
                    <a:pt x="339" y="12495"/>
                    <a:pt x="474" y="12562"/>
                  </a:cubicBezTo>
                  <a:lnTo>
                    <a:pt x="513" y="12562"/>
                  </a:lnTo>
                  <a:cubicBezTo>
                    <a:pt x="629" y="12456"/>
                    <a:pt x="784" y="12378"/>
                    <a:pt x="939" y="12340"/>
                  </a:cubicBezTo>
                  <a:cubicBezTo>
                    <a:pt x="948" y="12340"/>
                    <a:pt x="958" y="12330"/>
                    <a:pt x="958" y="12311"/>
                  </a:cubicBezTo>
                  <a:cubicBezTo>
                    <a:pt x="1161" y="10549"/>
                    <a:pt x="1074" y="8730"/>
                    <a:pt x="977" y="6978"/>
                  </a:cubicBezTo>
                  <a:cubicBezTo>
                    <a:pt x="939" y="6175"/>
                    <a:pt x="900" y="5343"/>
                    <a:pt x="890" y="4530"/>
                  </a:cubicBezTo>
                  <a:cubicBezTo>
                    <a:pt x="890" y="4259"/>
                    <a:pt x="890" y="3969"/>
                    <a:pt x="900" y="3698"/>
                  </a:cubicBezTo>
                  <a:cubicBezTo>
                    <a:pt x="910" y="3282"/>
                    <a:pt x="919" y="2865"/>
                    <a:pt x="900" y="2459"/>
                  </a:cubicBezTo>
                  <a:cubicBezTo>
                    <a:pt x="852" y="2004"/>
                    <a:pt x="774" y="1569"/>
                    <a:pt x="648" y="1133"/>
                  </a:cubicBezTo>
                  <a:cubicBezTo>
                    <a:pt x="619" y="1027"/>
                    <a:pt x="590" y="911"/>
                    <a:pt x="561" y="804"/>
                  </a:cubicBezTo>
                  <a:cubicBezTo>
                    <a:pt x="494" y="533"/>
                    <a:pt x="445" y="272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6" name="Google Shape;1806;p50"/>
            <p:cNvSpPr/>
            <p:nvPr/>
          </p:nvSpPr>
          <p:spPr>
            <a:xfrm>
              <a:off x="7341652" y="2789216"/>
              <a:ext cx="67694" cy="860636"/>
            </a:xfrm>
            <a:custGeom>
              <a:avLst/>
              <a:gdLst/>
              <a:ahLst/>
              <a:cxnLst/>
              <a:rect l="l" t="t" r="r" b="b"/>
              <a:pathLst>
                <a:path w="1065" h="13540" extrusionOk="0">
                  <a:moveTo>
                    <a:pt x="533" y="1"/>
                  </a:moveTo>
                  <a:lnTo>
                    <a:pt x="533" y="1"/>
                  </a:lnTo>
                  <a:cubicBezTo>
                    <a:pt x="542" y="68"/>
                    <a:pt x="562" y="136"/>
                    <a:pt x="571" y="213"/>
                  </a:cubicBezTo>
                  <a:cubicBezTo>
                    <a:pt x="629" y="630"/>
                    <a:pt x="629" y="1065"/>
                    <a:pt x="581" y="1481"/>
                  </a:cubicBezTo>
                  <a:cubicBezTo>
                    <a:pt x="571" y="1655"/>
                    <a:pt x="562" y="1820"/>
                    <a:pt x="552" y="1994"/>
                  </a:cubicBezTo>
                  <a:cubicBezTo>
                    <a:pt x="523" y="2943"/>
                    <a:pt x="494" y="3668"/>
                    <a:pt x="465" y="4355"/>
                  </a:cubicBezTo>
                  <a:cubicBezTo>
                    <a:pt x="445" y="4907"/>
                    <a:pt x="416" y="5275"/>
                    <a:pt x="194" y="5739"/>
                  </a:cubicBezTo>
                  <a:cubicBezTo>
                    <a:pt x="0" y="6146"/>
                    <a:pt x="97" y="6533"/>
                    <a:pt x="194" y="6901"/>
                  </a:cubicBezTo>
                  <a:cubicBezTo>
                    <a:pt x="271" y="7152"/>
                    <a:pt x="310" y="7404"/>
                    <a:pt x="310" y="7655"/>
                  </a:cubicBezTo>
                  <a:cubicBezTo>
                    <a:pt x="291" y="7907"/>
                    <a:pt x="271" y="8149"/>
                    <a:pt x="262" y="8401"/>
                  </a:cubicBezTo>
                  <a:cubicBezTo>
                    <a:pt x="233" y="8836"/>
                    <a:pt x="204" y="9291"/>
                    <a:pt x="184" y="9736"/>
                  </a:cubicBezTo>
                  <a:lnTo>
                    <a:pt x="155" y="10259"/>
                  </a:lnTo>
                  <a:cubicBezTo>
                    <a:pt x="116" y="11246"/>
                    <a:pt x="68" y="12272"/>
                    <a:pt x="58" y="13278"/>
                  </a:cubicBezTo>
                  <a:cubicBezTo>
                    <a:pt x="58" y="13288"/>
                    <a:pt x="58" y="13298"/>
                    <a:pt x="68" y="13307"/>
                  </a:cubicBezTo>
                  <a:cubicBezTo>
                    <a:pt x="68" y="13307"/>
                    <a:pt x="78" y="13317"/>
                    <a:pt x="87" y="13317"/>
                  </a:cubicBezTo>
                  <a:lnTo>
                    <a:pt x="116" y="13317"/>
                  </a:lnTo>
                  <a:cubicBezTo>
                    <a:pt x="128" y="13316"/>
                    <a:pt x="140" y="13316"/>
                    <a:pt x="152" y="13316"/>
                  </a:cubicBezTo>
                  <a:cubicBezTo>
                    <a:pt x="352" y="13316"/>
                    <a:pt x="542" y="13393"/>
                    <a:pt x="697" y="13530"/>
                  </a:cubicBezTo>
                  <a:cubicBezTo>
                    <a:pt x="697" y="13530"/>
                    <a:pt x="707" y="13539"/>
                    <a:pt x="716" y="13539"/>
                  </a:cubicBezTo>
                  <a:cubicBezTo>
                    <a:pt x="716" y="13539"/>
                    <a:pt x="726" y="13539"/>
                    <a:pt x="726" y="13530"/>
                  </a:cubicBezTo>
                  <a:cubicBezTo>
                    <a:pt x="823" y="13462"/>
                    <a:pt x="929" y="13404"/>
                    <a:pt x="1045" y="13365"/>
                  </a:cubicBezTo>
                  <a:cubicBezTo>
                    <a:pt x="1065" y="13365"/>
                    <a:pt x="1065" y="13346"/>
                    <a:pt x="1065" y="13327"/>
                  </a:cubicBezTo>
                  <a:lnTo>
                    <a:pt x="1065" y="12910"/>
                  </a:lnTo>
                  <a:cubicBezTo>
                    <a:pt x="1012" y="12926"/>
                    <a:pt x="958" y="12934"/>
                    <a:pt x="905" y="12934"/>
                  </a:cubicBezTo>
                  <a:cubicBezTo>
                    <a:pt x="862" y="12934"/>
                    <a:pt x="818" y="12929"/>
                    <a:pt x="775" y="12920"/>
                  </a:cubicBezTo>
                  <a:cubicBezTo>
                    <a:pt x="300" y="12804"/>
                    <a:pt x="484" y="11120"/>
                    <a:pt x="494" y="10762"/>
                  </a:cubicBezTo>
                  <a:cubicBezTo>
                    <a:pt x="533" y="9959"/>
                    <a:pt x="600" y="9146"/>
                    <a:pt x="620" y="8343"/>
                  </a:cubicBezTo>
                  <a:cubicBezTo>
                    <a:pt x="649" y="7539"/>
                    <a:pt x="397" y="6688"/>
                    <a:pt x="542" y="5885"/>
                  </a:cubicBezTo>
                  <a:cubicBezTo>
                    <a:pt x="658" y="5226"/>
                    <a:pt x="862" y="4617"/>
                    <a:pt x="929" y="3949"/>
                  </a:cubicBezTo>
                  <a:cubicBezTo>
                    <a:pt x="1007" y="3233"/>
                    <a:pt x="1007" y="2517"/>
                    <a:pt x="949" y="1801"/>
                  </a:cubicBezTo>
                  <a:cubicBezTo>
                    <a:pt x="910" y="1181"/>
                    <a:pt x="765" y="572"/>
                    <a:pt x="53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7" name="Google Shape;1807;p50"/>
            <p:cNvSpPr/>
            <p:nvPr/>
          </p:nvSpPr>
          <p:spPr>
            <a:xfrm>
              <a:off x="7399493" y="2709255"/>
              <a:ext cx="111997" cy="76466"/>
            </a:xfrm>
            <a:custGeom>
              <a:avLst/>
              <a:gdLst/>
              <a:ahLst/>
              <a:cxnLst/>
              <a:rect l="l" t="t" r="r" b="b"/>
              <a:pathLst>
                <a:path w="1762" h="1203" extrusionOk="0">
                  <a:moveTo>
                    <a:pt x="0" y="0"/>
                  </a:moveTo>
                  <a:lnTo>
                    <a:pt x="0" y="0"/>
                  </a:lnTo>
                  <a:cubicBezTo>
                    <a:pt x="58" y="513"/>
                    <a:pt x="406" y="949"/>
                    <a:pt x="890" y="1123"/>
                  </a:cubicBezTo>
                  <a:cubicBezTo>
                    <a:pt x="1051" y="1174"/>
                    <a:pt x="1219" y="1202"/>
                    <a:pt x="1381" y="1202"/>
                  </a:cubicBezTo>
                  <a:cubicBezTo>
                    <a:pt x="1405" y="1202"/>
                    <a:pt x="1428" y="1202"/>
                    <a:pt x="1452" y="1200"/>
                  </a:cubicBezTo>
                  <a:lnTo>
                    <a:pt x="1665" y="930"/>
                  </a:lnTo>
                  <a:lnTo>
                    <a:pt x="1752" y="823"/>
                  </a:lnTo>
                  <a:cubicBezTo>
                    <a:pt x="1761" y="813"/>
                    <a:pt x="1761" y="794"/>
                    <a:pt x="1752" y="794"/>
                  </a:cubicBezTo>
                  <a:cubicBezTo>
                    <a:pt x="1742" y="775"/>
                    <a:pt x="1732" y="775"/>
                    <a:pt x="1723" y="775"/>
                  </a:cubicBezTo>
                  <a:lnTo>
                    <a:pt x="1674" y="775"/>
                  </a:lnTo>
                  <a:cubicBezTo>
                    <a:pt x="1103" y="755"/>
                    <a:pt x="319" y="736"/>
                    <a:pt x="106" y="300"/>
                  </a:cubicBezTo>
                  <a:cubicBezTo>
                    <a:pt x="58" y="204"/>
                    <a:pt x="19" y="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8" name="Google Shape;1808;p50"/>
            <p:cNvSpPr/>
            <p:nvPr/>
          </p:nvSpPr>
          <p:spPr>
            <a:xfrm>
              <a:off x="8234824" y="2637875"/>
              <a:ext cx="119370" cy="131638"/>
            </a:xfrm>
            <a:custGeom>
              <a:avLst/>
              <a:gdLst/>
              <a:ahLst/>
              <a:cxnLst/>
              <a:rect l="l" t="t" r="r" b="b"/>
              <a:pathLst>
                <a:path w="1878" h="2071" extrusionOk="0">
                  <a:moveTo>
                    <a:pt x="174" y="1"/>
                  </a:moveTo>
                  <a:lnTo>
                    <a:pt x="174" y="1"/>
                  </a:lnTo>
                  <a:cubicBezTo>
                    <a:pt x="0" y="620"/>
                    <a:pt x="213" y="1423"/>
                    <a:pt x="687" y="1830"/>
                  </a:cubicBezTo>
                  <a:cubicBezTo>
                    <a:pt x="877" y="1986"/>
                    <a:pt x="1120" y="2071"/>
                    <a:pt x="1364" y="2071"/>
                  </a:cubicBezTo>
                  <a:cubicBezTo>
                    <a:pt x="1468" y="2071"/>
                    <a:pt x="1573" y="2055"/>
                    <a:pt x="1674" y="2023"/>
                  </a:cubicBezTo>
                  <a:cubicBezTo>
                    <a:pt x="1703" y="1927"/>
                    <a:pt x="1742" y="1840"/>
                    <a:pt x="1781" y="1743"/>
                  </a:cubicBezTo>
                  <a:cubicBezTo>
                    <a:pt x="1820" y="1646"/>
                    <a:pt x="1849" y="1588"/>
                    <a:pt x="1878" y="1511"/>
                  </a:cubicBezTo>
                  <a:cubicBezTo>
                    <a:pt x="1878" y="1501"/>
                    <a:pt x="1878" y="1482"/>
                    <a:pt x="1878" y="1482"/>
                  </a:cubicBezTo>
                  <a:cubicBezTo>
                    <a:pt x="1868" y="1472"/>
                    <a:pt x="1858" y="1462"/>
                    <a:pt x="1849" y="1462"/>
                  </a:cubicBezTo>
                  <a:lnTo>
                    <a:pt x="1761" y="1482"/>
                  </a:lnTo>
                  <a:cubicBezTo>
                    <a:pt x="1694" y="1491"/>
                    <a:pt x="1616" y="1511"/>
                    <a:pt x="1539" y="1530"/>
                  </a:cubicBezTo>
                  <a:cubicBezTo>
                    <a:pt x="1384" y="1578"/>
                    <a:pt x="1220" y="1598"/>
                    <a:pt x="1055" y="1607"/>
                  </a:cubicBezTo>
                  <a:lnTo>
                    <a:pt x="968" y="1607"/>
                  </a:lnTo>
                  <a:cubicBezTo>
                    <a:pt x="387" y="1530"/>
                    <a:pt x="281" y="736"/>
                    <a:pt x="203" y="156"/>
                  </a:cubicBezTo>
                  <a:cubicBezTo>
                    <a:pt x="194" y="107"/>
                    <a:pt x="184" y="49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9" name="Google Shape;1809;p50"/>
            <p:cNvSpPr/>
            <p:nvPr/>
          </p:nvSpPr>
          <p:spPr>
            <a:xfrm>
              <a:off x="7270460" y="2560140"/>
              <a:ext cx="1181227" cy="1174571"/>
            </a:xfrm>
            <a:custGeom>
              <a:avLst/>
              <a:gdLst/>
              <a:ahLst/>
              <a:cxnLst/>
              <a:rect l="l" t="t" r="r" b="b"/>
              <a:pathLst>
                <a:path w="18737" h="18479" extrusionOk="0">
                  <a:moveTo>
                    <a:pt x="17114" y="648"/>
                  </a:moveTo>
                  <a:cubicBezTo>
                    <a:pt x="17243" y="648"/>
                    <a:pt x="17294" y="782"/>
                    <a:pt x="17294" y="909"/>
                  </a:cubicBezTo>
                  <a:cubicBezTo>
                    <a:pt x="17304" y="1179"/>
                    <a:pt x="17314" y="1441"/>
                    <a:pt x="17304" y="1712"/>
                  </a:cubicBezTo>
                  <a:cubicBezTo>
                    <a:pt x="17110" y="1750"/>
                    <a:pt x="16926" y="1789"/>
                    <a:pt x="16733" y="1818"/>
                  </a:cubicBezTo>
                  <a:cubicBezTo>
                    <a:pt x="16762" y="1576"/>
                    <a:pt x="16772" y="1334"/>
                    <a:pt x="16781" y="1083"/>
                  </a:cubicBezTo>
                  <a:cubicBezTo>
                    <a:pt x="16781" y="889"/>
                    <a:pt x="16849" y="725"/>
                    <a:pt x="17052" y="657"/>
                  </a:cubicBezTo>
                  <a:cubicBezTo>
                    <a:pt x="17074" y="651"/>
                    <a:pt x="17095" y="648"/>
                    <a:pt x="17114" y="648"/>
                  </a:cubicBezTo>
                  <a:close/>
                  <a:moveTo>
                    <a:pt x="4007" y="780"/>
                  </a:moveTo>
                  <a:cubicBezTo>
                    <a:pt x="4215" y="780"/>
                    <a:pt x="4346" y="880"/>
                    <a:pt x="4346" y="1102"/>
                  </a:cubicBezTo>
                  <a:cubicBezTo>
                    <a:pt x="4355" y="1479"/>
                    <a:pt x="4326" y="1857"/>
                    <a:pt x="4249" y="2234"/>
                  </a:cubicBezTo>
                  <a:cubicBezTo>
                    <a:pt x="3968" y="2205"/>
                    <a:pt x="3678" y="2176"/>
                    <a:pt x="3397" y="2138"/>
                  </a:cubicBezTo>
                  <a:cubicBezTo>
                    <a:pt x="3484" y="1867"/>
                    <a:pt x="3542" y="1586"/>
                    <a:pt x="3571" y="1296"/>
                  </a:cubicBezTo>
                  <a:cubicBezTo>
                    <a:pt x="3591" y="1160"/>
                    <a:pt x="3552" y="986"/>
                    <a:pt x="3658" y="879"/>
                  </a:cubicBezTo>
                  <a:cubicBezTo>
                    <a:pt x="3746" y="812"/>
                    <a:pt x="3842" y="783"/>
                    <a:pt x="3949" y="783"/>
                  </a:cubicBezTo>
                  <a:cubicBezTo>
                    <a:pt x="3969" y="781"/>
                    <a:pt x="3988" y="780"/>
                    <a:pt x="4007" y="780"/>
                  </a:cubicBezTo>
                  <a:close/>
                  <a:moveTo>
                    <a:pt x="445" y="1809"/>
                  </a:moveTo>
                  <a:cubicBezTo>
                    <a:pt x="542" y="1818"/>
                    <a:pt x="639" y="1847"/>
                    <a:pt x="726" y="1886"/>
                  </a:cubicBezTo>
                  <a:lnTo>
                    <a:pt x="1113" y="1992"/>
                  </a:lnTo>
                  <a:cubicBezTo>
                    <a:pt x="1142" y="2157"/>
                    <a:pt x="1171" y="2331"/>
                    <a:pt x="1210" y="2496"/>
                  </a:cubicBezTo>
                  <a:lnTo>
                    <a:pt x="658" y="2370"/>
                  </a:lnTo>
                  <a:cubicBezTo>
                    <a:pt x="533" y="2341"/>
                    <a:pt x="291" y="2350"/>
                    <a:pt x="252" y="2196"/>
                  </a:cubicBezTo>
                  <a:cubicBezTo>
                    <a:pt x="223" y="2079"/>
                    <a:pt x="300" y="1818"/>
                    <a:pt x="445" y="1809"/>
                  </a:cubicBezTo>
                  <a:close/>
                  <a:moveTo>
                    <a:pt x="18268" y="1733"/>
                  </a:moveTo>
                  <a:cubicBezTo>
                    <a:pt x="18349" y="1733"/>
                    <a:pt x="18394" y="1790"/>
                    <a:pt x="18426" y="1886"/>
                  </a:cubicBezTo>
                  <a:cubicBezTo>
                    <a:pt x="18475" y="2012"/>
                    <a:pt x="18465" y="2147"/>
                    <a:pt x="18320" y="2196"/>
                  </a:cubicBezTo>
                  <a:cubicBezTo>
                    <a:pt x="17759" y="2350"/>
                    <a:pt x="17188" y="2476"/>
                    <a:pt x="16617" y="2563"/>
                  </a:cubicBezTo>
                  <a:cubicBezTo>
                    <a:pt x="16515" y="2581"/>
                    <a:pt x="16425" y="2592"/>
                    <a:pt x="16345" y="2592"/>
                  </a:cubicBezTo>
                  <a:cubicBezTo>
                    <a:pt x="16110" y="2592"/>
                    <a:pt x="15955" y="2498"/>
                    <a:pt x="15833" y="2196"/>
                  </a:cubicBezTo>
                  <a:cubicBezTo>
                    <a:pt x="16636" y="2099"/>
                    <a:pt x="17430" y="1944"/>
                    <a:pt x="18214" y="1741"/>
                  </a:cubicBezTo>
                  <a:cubicBezTo>
                    <a:pt x="18233" y="1736"/>
                    <a:pt x="18252" y="1733"/>
                    <a:pt x="18268" y="1733"/>
                  </a:cubicBezTo>
                  <a:close/>
                  <a:moveTo>
                    <a:pt x="14778" y="2341"/>
                  </a:moveTo>
                  <a:cubicBezTo>
                    <a:pt x="14817" y="2496"/>
                    <a:pt x="14855" y="2650"/>
                    <a:pt x="14904" y="2796"/>
                  </a:cubicBezTo>
                  <a:cubicBezTo>
                    <a:pt x="13917" y="2912"/>
                    <a:pt x="12930" y="3009"/>
                    <a:pt x="11933" y="3076"/>
                  </a:cubicBezTo>
                  <a:lnTo>
                    <a:pt x="11933" y="3086"/>
                  </a:lnTo>
                  <a:cubicBezTo>
                    <a:pt x="11923" y="3067"/>
                    <a:pt x="11913" y="3047"/>
                    <a:pt x="11904" y="3038"/>
                  </a:cubicBezTo>
                  <a:cubicBezTo>
                    <a:pt x="11826" y="2892"/>
                    <a:pt x="11730" y="2757"/>
                    <a:pt x="11613" y="2631"/>
                  </a:cubicBezTo>
                  <a:cubicBezTo>
                    <a:pt x="12678" y="2554"/>
                    <a:pt x="13733" y="2457"/>
                    <a:pt x="14778" y="2341"/>
                  </a:cubicBezTo>
                  <a:close/>
                  <a:moveTo>
                    <a:pt x="2323" y="2244"/>
                  </a:moveTo>
                  <a:cubicBezTo>
                    <a:pt x="4578" y="2563"/>
                    <a:pt x="6852" y="2718"/>
                    <a:pt x="9136" y="2728"/>
                  </a:cubicBezTo>
                  <a:cubicBezTo>
                    <a:pt x="9286" y="2728"/>
                    <a:pt x="9447" y="2722"/>
                    <a:pt x="9609" y="2722"/>
                  </a:cubicBezTo>
                  <a:cubicBezTo>
                    <a:pt x="9917" y="2722"/>
                    <a:pt x="10231" y="2743"/>
                    <a:pt x="10491" y="2863"/>
                  </a:cubicBezTo>
                  <a:cubicBezTo>
                    <a:pt x="10626" y="2931"/>
                    <a:pt x="10752" y="3028"/>
                    <a:pt x="10849" y="3144"/>
                  </a:cubicBezTo>
                  <a:cubicBezTo>
                    <a:pt x="10293" y="3172"/>
                    <a:pt x="9738" y="3184"/>
                    <a:pt x="9183" y="3184"/>
                  </a:cubicBezTo>
                  <a:cubicBezTo>
                    <a:pt x="7402" y="3184"/>
                    <a:pt x="5626" y="3057"/>
                    <a:pt x="3833" y="2902"/>
                  </a:cubicBezTo>
                  <a:cubicBezTo>
                    <a:pt x="3552" y="2883"/>
                    <a:pt x="3271" y="2825"/>
                    <a:pt x="2991" y="2815"/>
                  </a:cubicBezTo>
                  <a:cubicBezTo>
                    <a:pt x="2584" y="2796"/>
                    <a:pt x="2410" y="2573"/>
                    <a:pt x="2323" y="2244"/>
                  </a:cubicBezTo>
                  <a:close/>
                  <a:moveTo>
                    <a:pt x="11013" y="3376"/>
                  </a:moveTo>
                  <a:cubicBezTo>
                    <a:pt x="11139" y="3628"/>
                    <a:pt x="11236" y="3889"/>
                    <a:pt x="11294" y="4160"/>
                  </a:cubicBezTo>
                  <a:cubicBezTo>
                    <a:pt x="11391" y="4586"/>
                    <a:pt x="11439" y="5012"/>
                    <a:pt x="11449" y="5447"/>
                  </a:cubicBezTo>
                  <a:cubicBezTo>
                    <a:pt x="10829" y="5364"/>
                    <a:pt x="10206" y="5322"/>
                    <a:pt x="9586" y="5322"/>
                  </a:cubicBezTo>
                  <a:cubicBezTo>
                    <a:pt x="9130" y="5322"/>
                    <a:pt x="8677" y="5344"/>
                    <a:pt x="8226" y="5389"/>
                  </a:cubicBezTo>
                  <a:cubicBezTo>
                    <a:pt x="8226" y="4741"/>
                    <a:pt x="8333" y="3860"/>
                    <a:pt x="8836" y="3425"/>
                  </a:cubicBezTo>
                  <a:cubicBezTo>
                    <a:pt x="8999" y="3427"/>
                    <a:pt x="9162" y="3428"/>
                    <a:pt x="9325" y="3428"/>
                  </a:cubicBezTo>
                  <a:cubicBezTo>
                    <a:pt x="9888" y="3428"/>
                    <a:pt x="10451" y="3414"/>
                    <a:pt x="11013" y="3376"/>
                  </a:cubicBezTo>
                  <a:close/>
                  <a:moveTo>
                    <a:pt x="7994" y="3405"/>
                  </a:moveTo>
                  <a:lnTo>
                    <a:pt x="8507" y="3425"/>
                  </a:lnTo>
                  <a:cubicBezTo>
                    <a:pt x="8081" y="3938"/>
                    <a:pt x="7984" y="4780"/>
                    <a:pt x="7984" y="5409"/>
                  </a:cubicBezTo>
                  <a:cubicBezTo>
                    <a:pt x="7868" y="5418"/>
                    <a:pt x="7752" y="5438"/>
                    <a:pt x="7617" y="5457"/>
                  </a:cubicBezTo>
                  <a:cubicBezTo>
                    <a:pt x="7626" y="4760"/>
                    <a:pt x="7752" y="4063"/>
                    <a:pt x="7994" y="3405"/>
                  </a:cubicBezTo>
                  <a:close/>
                  <a:moveTo>
                    <a:pt x="12474" y="6311"/>
                  </a:moveTo>
                  <a:lnTo>
                    <a:pt x="12474" y="6311"/>
                  </a:lnTo>
                  <a:cubicBezTo>
                    <a:pt x="12549" y="6332"/>
                    <a:pt x="12620" y="6379"/>
                    <a:pt x="12620" y="6434"/>
                  </a:cubicBezTo>
                  <a:cubicBezTo>
                    <a:pt x="12620" y="6492"/>
                    <a:pt x="12533" y="6531"/>
                    <a:pt x="12446" y="6560"/>
                  </a:cubicBezTo>
                  <a:cubicBezTo>
                    <a:pt x="12455" y="6474"/>
                    <a:pt x="12465" y="6388"/>
                    <a:pt x="12474" y="6311"/>
                  </a:cubicBezTo>
                  <a:close/>
                  <a:moveTo>
                    <a:pt x="9559" y="6003"/>
                  </a:moveTo>
                  <a:cubicBezTo>
                    <a:pt x="10188" y="6003"/>
                    <a:pt x="10820" y="6034"/>
                    <a:pt x="11439" y="6096"/>
                  </a:cubicBezTo>
                  <a:cubicBezTo>
                    <a:pt x="11439" y="6318"/>
                    <a:pt x="11420" y="6541"/>
                    <a:pt x="11410" y="6763"/>
                  </a:cubicBezTo>
                  <a:cubicBezTo>
                    <a:pt x="10771" y="6822"/>
                    <a:pt x="10136" y="6854"/>
                    <a:pt x="9499" y="6854"/>
                  </a:cubicBezTo>
                  <a:cubicBezTo>
                    <a:pt x="9192" y="6854"/>
                    <a:pt x="8884" y="6847"/>
                    <a:pt x="8575" y="6831"/>
                  </a:cubicBezTo>
                  <a:cubicBezTo>
                    <a:pt x="8100" y="6831"/>
                    <a:pt x="7626" y="6792"/>
                    <a:pt x="7162" y="6696"/>
                  </a:cubicBezTo>
                  <a:cubicBezTo>
                    <a:pt x="7094" y="6676"/>
                    <a:pt x="6600" y="6551"/>
                    <a:pt x="6658" y="6425"/>
                  </a:cubicBezTo>
                  <a:cubicBezTo>
                    <a:pt x="6688" y="6328"/>
                    <a:pt x="6862" y="6289"/>
                    <a:pt x="6939" y="6260"/>
                  </a:cubicBezTo>
                  <a:cubicBezTo>
                    <a:pt x="7617" y="6038"/>
                    <a:pt x="8381" y="6028"/>
                    <a:pt x="9088" y="6009"/>
                  </a:cubicBezTo>
                  <a:cubicBezTo>
                    <a:pt x="9244" y="6005"/>
                    <a:pt x="9402" y="6003"/>
                    <a:pt x="9559" y="6003"/>
                  </a:cubicBezTo>
                  <a:close/>
                  <a:moveTo>
                    <a:pt x="12484" y="5941"/>
                  </a:moveTo>
                  <a:cubicBezTo>
                    <a:pt x="12765" y="6028"/>
                    <a:pt x="13220" y="6221"/>
                    <a:pt x="13162" y="6551"/>
                  </a:cubicBezTo>
                  <a:lnTo>
                    <a:pt x="13152" y="6551"/>
                  </a:lnTo>
                  <a:cubicBezTo>
                    <a:pt x="13094" y="6831"/>
                    <a:pt x="12688" y="6986"/>
                    <a:pt x="12397" y="7073"/>
                  </a:cubicBezTo>
                  <a:cubicBezTo>
                    <a:pt x="12417" y="6947"/>
                    <a:pt x="12426" y="6821"/>
                    <a:pt x="12436" y="6696"/>
                  </a:cubicBezTo>
                  <a:cubicBezTo>
                    <a:pt x="12562" y="6647"/>
                    <a:pt x="12726" y="6580"/>
                    <a:pt x="12736" y="6444"/>
                  </a:cubicBezTo>
                  <a:cubicBezTo>
                    <a:pt x="12755" y="6309"/>
                    <a:pt x="12591" y="6231"/>
                    <a:pt x="12475" y="6183"/>
                  </a:cubicBezTo>
                  <a:cubicBezTo>
                    <a:pt x="12475" y="6096"/>
                    <a:pt x="12484" y="6018"/>
                    <a:pt x="12484" y="5941"/>
                  </a:cubicBezTo>
                  <a:close/>
                  <a:moveTo>
                    <a:pt x="9626" y="5554"/>
                  </a:moveTo>
                  <a:cubicBezTo>
                    <a:pt x="10234" y="5554"/>
                    <a:pt x="10844" y="5595"/>
                    <a:pt x="11449" y="5680"/>
                  </a:cubicBezTo>
                  <a:lnTo>
                    <a:pt x="11449" y="5970"/>
                  </a:lnTo>
                  <a:cubicBezTo>
                    <a:pt x="10850" y="5907"/>
                    <a:pt x="10247" y="5877"/>
                    <a:pt x="9642" y="5877"/>
                  </a:cubicBezTo>
                  <a:cubicBezTo>
                    <a:pt x="9319" y="5877"/>
                    <a:pt x="8995" y="5885"/>
                    <a:pt x="8671" y="5902"/>
                  </a:cubicBezTo>
                  <a:cubicBezTo>
                    <a:pt x="8294" y="5912"/>
                    <a:pt x="7926" y="5941"/>
                    <a:pt x="7559" y="5999"/>
                  </a:cubicBezTo>
                  <a:cubicBezTo>
                    <a:pt x="7278" y="6047"/>
                    <a:pt x="6833" y="6076"/>
                    <a:pt x="6610" y="6289"/>
                  </a:cubicBezTo>
                  <a:cubicBezTo>
                    <a:pt x="6136" y="6715"/>
                    <a:pt x="7752" y="6899"/>
                    <a:pt x="7917" y="6909"/>
                  </a:cubicBezTo>
                  <a:cubicBezTo>
                    <a:pt x="8440" y="6953"/>
                    <a:pt x="8968" y="6975"/>
                    <a:pt x="9496" y="6975"/>
                  </a:cubicBezTo>
                  <a:cubicBezTo>
                    <a:pt x="10131" y="6975"/>
                    <a:pt x="10767" y="6943"/>
                    <a:pt x="11401" y="6880"/>
                  </a:cubicBezTo>
                  <a:lnTo>
                    <a:pt x="11401" y="6880"/>
                  </a:lnTo>
                  <a:cubicBezTo>
                    <a:pt x="11381" y="7015"/>
                    <a:pt x="11371" y="7151"/>
                    <a:pt x="11362" y="7286"/>
                  </a:cubicBezTo>
                  <a:cubicBezTo>
                    <a:pt x="10721" y="7375"/>
                    <a:pt x="10075" y="7418"/>
                    <a:pt x="9431" y="7418"/>
                  </a:cubicBezTo>
                  <a:cubicBezTo>
                    <a:pt x="9094" y="7418"/>
                    <a:pt x="8756" y="7406"/>
                    <a:pt x="8420" y="7383"/>
                  </a:cubicBezTo>
                  <a:cubicBezTo>
                    <a:pt x="7897" y="7354"/>
                    <a:pt x="7346" y="7315"/>
                    <a:pt x="6842" y="7141"/>
                  </a:cubicBezTo>
                  <a:cubicBezTo>
                    <a:pt x="6629" y="7063"/>
                    <a:pt x="6436" y="6947"/>
                    <a:pt x="6262" y="6792"/>
                  </a:cubicBezTo>
                  <a:cubicBezTo>
                    <a:pt x="5884" y="6463"/>
                    <a:pt x="6262" y="6221"/>
                    <a:pt x="6494" y="6086"/>
                  </a:cubicBezTo>
                  <a:cubicBezTo>
                    <a:pt x="6804" y="5912"/>
                    <a:pt x="7142" y="5786"/>
                    <a:pt x="7491" y="5718"/>
                  </a:cubicBezTo>
                  <a:cubicBezTo>
                    <a:pt x="7510" y="5718"/>
                    <a:pt x="7529" y="5718"/>
                    <a:pt x="7549" y="5709"/>
                  </a:cubicBezTo>
                  <a:cubicBezTo>
                    <a:pt x="7946" y="5641"/>
                    <a:pt x="8342" y="5602"/>
                    <a:pt x="8739" y="5583"/>
                  </a:cubicBezTo>
                  <a:cubicBezTo>
                    <a:pt x="9034" y="5564"/>
                    <a:pt x="9330" y="5554"/>
                    <a:pt x="9626" y="5554"/>
                  </a:cubicBezTo>
                  <a:close/>
                  <a:moveTo>
                    <a:pt x="9812" y="2129"/>
                  </a:moveTo>
                  <a:cubicBezTo>
                    <a:pt x="10101" y="2129"/>
                    <a:pt x="10396" y="2184"/>
                    <a:pt x="10684" y="2283"/>
                  </a:cubicBezTo>
                  <a:cubicBezTo>
                    <a:pt x="11371" y="2515"/>
                    <a:pt x="11749" y="3134"/>
                    <a:pt x="11971" y="3783"/>
                  </a:cubicBezTo>
                  <a:cubicBezTo>
                    <a:pt x="12397" y="5031"/>
                    <a:pt x="12262" y="6492"/>
                    <a:pt x="12068" y="7770"/>
                  </a:cubicBezTo>
                  <a:cubicBezTo>
                    <a:pt x="12039" y="7915"/>
                    <a:pt x="11923" y="7944"/>
                    <a:pt x="11797" y="7963"/>
                  </a:cubicBezTo>
                  <a:cubicBezTo>
                    <a:pt x="11773" y="7967"/>
                    <a:pt x="11748" y="7970"/>
                    <a:pt x="11722" y="7970"/>
                  </a:cubicBezTo>
                  <a:cubicBezTo>
                    <a:pt x="11685" y="7970"/>
                    <a:pt x="11647" y="7965"/>
                    <a:pt x="11613" y="7954"/>
                  </a:cubicBezTo>
                  <a:cubicBezTo>
                    <a:pt x="11546" y="7944"/>
                    <a:pt x="11555" y="7944"/>
                    <a:pt x="11555" y="7876"/>
                  </a:cubicBezTo>
                  <a:cubicBezTo>
                    <a:pt x="11652" y="6521"/>
                    <a:pt x="12252" y="2689"/>
                    <a:pt x="10084" y="2525"/>
                  </a:cubicBezTo>
                  <a:cubicBezTo>
                    <a:pt x="9630" y="2486"/>
                    <a:pt x="9175" y="2467"/>
                    <a:pt x="8720" y="2457"/>
                  </a:cubicBezTo>
                  <a:cubicBezTo>
                    <a:pt x="9048" y="2229"/>
                    <a:pt x="9424" y="2129"/>
                    <a:pt x="9812" y="2129"/>
                  </a:cubicBezTo>
                  <a:close/>
                  <a:moveTo>
                    <a:pt x="13046" y="7044"/>
                  </a:moveTo>
                  <a:lnTo>
                    <a:pt x="13046" y="7044"/>
                  </a:lnTo>
                  <a:cubicBezTo>
                    <a:pt x="13530" y="8002"/>
                    <a:pt x="13491" y="9134"/>
                    <a:pt x="12949" y="10054"/>
                  </a:cubicBezTo>
                  <a:cubicBezTo>
                    <a:pt x="12775" y="9773"/>
                    <a:pt x="12552" y="9522"/>
                    <a:pt x="12281" y="9338"/>
                  </a:cubicBezTo>
                  <a:cubicBezTo>
                    <a:pt x="12262" y="9328"/>
                    <a:pt x="12252" y="9318"/>
                    <a:pt x="12233" y="9318"/>
                  </a:cubicBezTo>
                  <a:cubicBezTo>
                    <a:pt x="12217" y="9309"/>
                    <a:pt x="12200" y="9305"/>
                    <a:pt x="12182" y="9305"/>
                  </a:cubicBezTo>
                  <a:cubicBezTo>
                    <a:pt x="12145" y="9305"/>
                    <a:pt x="12107" y="9324"/>
                    <a:pt x="12088" y="9357"/>
                  </a:cubicBezTo>
                  <a:cubicBezTo>
                    <a:pt x="12068" y="9386"/>
                    <a:pt x="12059" y="9425"/>
                    <a:pt x="12068" y="9454"/>
                  </a:cubicBezTo>
                  <a:cubicBezTo>
                    <a:pt x="12233" y="10180"/>
                    <a:pt x="11759" y="10538"/>
                    <a:pt x="11584" y="11138"/>
                  </a:cubicBezTo>
                  <a:cubicBezTo>
                    <a:pt x="11333" y="11234"/>
                    <a:pt x="11081" y="11322"/>
                    <a:pt x="10820" y="11380"/>
                  </a:cubicBezTo>
                  <a:cubicBezTo>
                    <a:pt x="10375" y="10460"/>
                    <a:pt x="9833" y="9531"/>
                    <a:pt x="9988" y="8563"/>
                  </a:cubicBezTo>
                  <a:cubicBezTo>
                    <a:pt x="9988" y="8534"/>
                    <a:pt x="9988" y="8515"/>
                    <a:pt x="9968" y="8496"/>
                  </a:cubicBezTo>
                  <a:cubicBezTo>
                    <a:pt x="9961" y="8439"/>
                    <a:pt x="9918" y="8403"/>
                    <a:pt x="9872" y="8403"/>
                  </a:cubicBezTo>
                  <a:cubicBezTo>
                    <a:pt x="9856" y="8403"/>
                    <a:pt x="9839" y="8408"/>
                    <a:pt x="9823" y="8418"/>
                  </a:cubicBezTo>
                  <a:cubicBezTo>
                    <a:pt x="9794" y="8418"/>
                    <a:pt x="9775" y="8438"/>
                    <a:pt x="9765" y="8457"/>
                  </a:cubicBezTo>
                  <a:cubicBezTo>
                    <a:pt x="9194" y="8873"/>
                    <a:pt x="8846" y="9531"/>
                    <a:pt x="8807" y="10238"/>
                  </a:cubicBezTo>
                  <a:cubicBezTo>
                    <a:pt x="8778" y="10663"/>
                    <a:pt x="8875" y="11099"/>
                    <a:pt x="8884" y="11525"/>
                  </a:cubicBezTo>
                  <a:cubicBezTo>
                    <a:pt x="8033" y="11428"/>
                    <a:pt x="7220" y="11147"/>
                    <a:pt x="6610" y="10518"/>
                  </a:cubicBezTo>
                  <a:cubicBezTo>
                    <a:pt x="5749" y="9618"/>
                    <a:pt x="5739" y="8167"/>
                    <a:pt x="6213" y="7092"/>
                  </a:cubicBezTo>
                  <a:lnTo>
                    <a:pt x="6213" y="7092"/>
                  </a:lnTo>
                  <a:cubicBezTo>
                    <a:pt x="6523" y="7286"/>
                    <a:pt x="6871" y="7431"/>
                    <a:pt x="7239" y="7499"/>
                  </a:cubicBezTo>
                  <a:cubicBezTo>
                    <a:pt x="7963" y="7618"/>
                    <a:pt x="8697" y="7679"/>
                    <a:pt x="9431" y="7679"/>
                  </a:cubicBezTo>
                  <a:cubicBezTo>
                    <a:pt x="10071" y="7679"/>
                    <a:pt x="10711" y="7632"/>
                    <a:pt x="11342" y="7538"/>
                  </a:cubicBezTo>
                  <a:lnTo>
                    <a:pt x="11342" y="7538"/>
                  </a:lnTo>
                  <a:cubicBezTo>
                    <a:pt x="11333" y="7654"/>
                    <a:pt x="11323" y="7770"/>
                    <a:pt x="11323" y="7876"/>
                  </a:cubicBezTo>
                  <a:cubicBezTo>
                    <a:pt x="11296" y="8131"/>
                    <a:pt x="11517" y="8206"/>
                    <a:pt x="11728" y="8206"/>
                  </a:cubicBezTo>
                  <a:cubicBezTo>
                    <a:pt x="11742" y="8206"/>
                    <a:pt x="11755" y="8206"/>
                    <a:pt x="11768" y="8205"/>
                  </a:cubicBezTo>
                  <a:cubicBezTo>
                    <a:pt x="12001" y="8196"/>
                    <a:pt x="12262" y="8099"/>
                    <a:pt x="12301" y="7838"/>
                  </a:cubicBezTo>
                  <a:cubicBezTo>
                    <a:pt x="12330" y="7673"/>
                    <a:pt x="12349" y="7509"/>
                    <a:pt x="12368" y="7334"/>
                  </a:cubicBezTo>
                  <a:cubicBezTo>
                    <a:pt x="12610" y="7267"/>
                    <a:pt x="12833" y="7170"/>
                    <a:pt x="13046" y="7044"/>
                  </a:cubicBezTo>
                  <a:close/>
                  <a:moveTo>
                    <a:pt x="12349" y="9696"/>
                  </a:moveTo>
                  <a:lnTo>
                    <a:pt x="12349" y="9696"/>
                  </a:lnTo>
                  <a:cubicBezTo>
                    <a:pt x="12726" y="10005"/>
                    <a:pt x="12930" y="10470"/>
                    <a:pt x="12910" y="10963"/>
                  </a:cubicBezTo>
                  <a:cubicBezTo>
                    <a:pt x="12910" y="11476"/>
                    <a:pt x="12581" y="11941"/>
                    <a:pt x="12097" y="12115"/>
                  </a:cubicBezTo>
                  <a:cubicBezTo>
                    <a:pt x="11546" y="11525"/>
                    <a:pt x="11913" y="11012"/>
                    <a:pt x="12223" y="10422"/>
                  </a:cubicBezTo>
                  <a:cubicBezTo>
                    <a:pt x="12339" y="10189"/>
                    <a:pt x="12378" y="9938"/>
                    <a:pt x="12349" y="9696"/>
                  </a:cubicBezTo>
                  <a:close/>
                  <a:moveTo>
                    <a:pt x="6339" y="10576"/>
                  </a:moveTo>
                  <a:cubicBezTo>
                    <a:pt x="6523" y="10799"/>
                    <a:pt x="6736" y="10993"/>
                    <a:pt x="6988" y="11147"/>
                  </a:cubicBezTo>
                  <a:cubicBezTo>
                    <a:pt x="6629" y="11380"/>
                    <a:pt x="6358" y="11728"/>
                    <a:pt x="6213" y="12125"/>
                  </a:cubicBezTo>
                  <a:cubicBezTo>
                    <a:pt x="6068" y="11612"/>
                    <a:pt x="6107" y="11060"/>
                    <a:pt x="6339" y="10576"/>
                  </a:cubicBezTo>
                  <a:close/>
                  <a:moveTo>
                    <a:pt x="9717" y="8786"/>
                  </a:moveTo>
                  <a:cubicBezTo>
                    <a:pt x="9717" y="10644"/>
                    <a:pt x="12030" y="12531"/>
                    <a:pt x="10684" y="14264"/>
                  </a:cubicBezTo>
                  <a:lnTo>
                    <a:pt x="10694" y="14264"/>
                  </a:lnTo>
                  <a:cubicBezTo>
                    <a:pt x="10684" y="14273"/>
                    <a:pt x="10675" y="14293"/>
                    <a:pt x="10675" y="14302"/>
                  </a:cubicBezTo>
                  <a:cubicBezTo>
                    <a:pt x="10646" y="14370"/>
                    <a:pt x="10675" y="14438"/>
                    <a:pt x="10742" y="14467"/>
                  </a:cubicBezTo>
                  <a:cubicBezTo>
                    <a:pt x="10757" y="14472"/>
                    <a:pt x="10771" y="14474"/>
                    <a:pt x="10786" y="14474"/>
                  </a:cubicBezTo>
                  <a:cubicBezTo>
                    <a:pt x="10801" y="14474"/>
                    <a:pt x="10815" y="14472"/>
                    <a:pt x="10830" y="14467"/>
                  </a:cubicBezTo>
                  <a:cubicBezTo>
                    <a:pt x="11275" y="14409"/>
                    <a:pt x="11681" y="14167"/>
                    <a:pt x="11933" y="13799"/>
                  </a:cubicBezTo>
                  <a:lnTo>
                    <a:pt x="11933" y="13799"/>
                  </a:lnTo>
                  <a:cubicBezTo>
                    <a:pt x="12359" y="14835"/>
                    <a:pt x="12078" y="16035"/>
                    <a:pt x="11091" y="16644"/>
                  </a:cubicBezTo>
                  <a:lnTo>
                    <a:pt x="11091" y="16654"/>
                  </a:lnTo>
                  <a:cubicBezTo>
                    <a:pt x="10827" y="16451"/>
                    <a:pt x="10471" y="16352"/>
                    <a:pt x="10114" y="16352"/>
                  </a:cubicBezTo>
                  <a:cubicBezTo>
                    <a:pt x="9671" y="16352"/>
                    <a:pt x="9225" y="16504"/>
                    <a:pt x="8952" y="16799"/>
                  </a:cubicBezTo>
                  <a:cubicBezTo>
                    <a:pt x="8913" y="16751"/>
                    <a:pt x="8875" y="16722"/>
                    <a:pt x="8826" y="16683"/>
                  </a:cubicBezTo>
                  <a:cubicBezTo>
                    <a:pt x="8495" y="16462"/>
                    <a:pt x="8109" y="16344"/>
                    <a:pt x="7719" y="16344"/>
                  </a:cubicBezTo>
                  <a:cubicBezTo>
                    <a:pt x="7562" y="16344"/>
                    <a:pt x="7404" y="16363"/>
                    <a:pt x="7249" y="16402"/>
                  </a:cubicBezTo>
                  <a:cubicBezTo>
                    <a:pt x="7239" y="16383"/>
                    <a:pt x="7229" y="16373"/>
                    <a:pt x="7210" y="16364"/>
                  </a:cubicBezTo>
                  <a:cubicBezTo>
                    <a:pt x="6988" y="16218"/>
                    <a:pt x="6823" y="16015"/>
                    <a:pt x="6726" y="15773"/>
                  </a:cubicBezTo>
                  <a:cubicBezTo>
                    <a:pt x="6726" y="15764"/>
                    <a:pt x="6726" y="15754"/>
                    <a:pt x="6717" y="15744"/>
                  </a:cubicBezTo>
                  <a:cubicBezTo>
                    <a:pt x="6484" y="15057"/>
                    <a:pt x="6910" y="14176"/>
                    <a:pt x="7229" y="13576"/>
                  </a:cubicBezTo>
                  <a:cubicBezTo>
                    <a:pt x="7471" y="13122"/>
                    <a:pt x="7626" y="12657"/>
                    <a:pt x="7539" y="12183"/>
                  </a:cubicBezTo>
                  <a:lnTo>
                    <a:pt x="7539" y="12183"/>
                  </a:lnTo>
                  <a:cubicBezTo>
                    <a:pt x="7936" y="12464"/>
                    <a:pt x="8246" y="12938"/>
                    <a:pt x="8159" y="13431"/>
                  </a:cubicBezTo>
                  <a:cubicBezTo>
                    <a:pt x="8159" y="13441"/>
                    <a:pt x="8159" y="13441"/>
                    <a:pt x="8159" y="13451"/>
                  </a:cubicBezTo>
                  <a:cubicBezTo>
                    <a:pt x="8159" y="13460"/>
                    <a:pt x="8159" y="13470"/>
                    <a:pt x="8159" y="13470"/>
                  </a:cubicBezTo>
                  <a:cubicBezTo>
                    <a:pt x="8159" y="13480"/>
                    <a:pt x="8159" y="13489"/>
                    <a:pt x="8159" y="13499"/>
                  </a:cubicBezTo>
                  <a:cubicBezTo>
                    <a:pt x="8159" y="13509"/>
                    <a:pt x="8168" y="13518"/>
                    <a:pt x="8168" y="13528"/>
                  </a:cubicBezTo>
                  <a:cubicBezTo>
                    <a:pt x="8197" y="13556"/>
                    <a:pt x="8235" y="13574"/>
                    <a:pt x="8273" y="13574"/>
                  </a:cubicBezTo>
                  <a:cubicBezTo>
                    <a:pt x="8287" y="13574"/>
                    <a:pt x="8300" y="13572"/>
                    <a:pt x="8313" y="13567"/>
                  </a:cubicBezTo>
                  <a:cubicBezTo>
                    <a:pt x="8342" y="13567"/>
                    <a:pt x="8362" y="13547"/>
                    <a:pt x="8371" y="13518"/>
                  </a:cubicBezTo>
                  <a:cubicBezTo>
                    <a:pt x="8884" y="12947"/>
                    <a:pt x="9097" y="12270"/>
                    <a:pt x="9126" y="11505"/>
                  </a:cubicBezTo>
                  <a:cubicBezTo>
                    <a:pt x="9146" y="11080"/>
                    <a:pt x="9039" y="10654"/>
                    <a:pt x="9049" y="10228"/>
                  </a:cubicBezTo>
                  <a:cubicBezTo>
                    <a:pt x="9059" y="9676"/>
                    <a:pt x="9300" y="9154"/>
                    <a:pt x="9717" y="8786"/>
                  </a:cubicBezTo>
                  <a:close/>
                  <a:moveTo>
                    <a:pt x="6301" y="15853"/>
                  </a:moveTo>
                  <a:cubicBezTo>
                    <a:pt x="6385" y="15853"/>
                    <a:pt x="6470" y="15871"/>
                    <a:pt x="6552" y="15909"/>
                  </a:cubicBezTo>
                  <a:lnTo>
                    <a:pt x="6571" y="15909"/>
                  </a:lnTo>
                  <a:cubicBezTo>
                    <a:pt x="6658" y="16122"/>
                    <a:pt x="6794" y="16325"/>
                    <a:pt x="6978" y="16480"/>
                  </a:cubicBezTo>
                  <a:cubicBezTo>
                    <a:pt x="6833" y="16528"/>
                    <a:pt x="6697" y="16596"/>
                    <a:pt x="6571" y="16664"/>
                  </a:cubicBezTo>
                  <a:cubicBezTo>
                    <a:pt x="6397" y="16770"/>
                    <a:pt x="6262" y="16906"/>
                    <a:pt x="6155" y="17070"/>
                  </a:cubicBezTo>
                  <a:lnTo>
                    <a:pt x="6126" y="17070"/>
                  </a:lnTo>
                  <a:cubicBezTo>
                    <a:pt x="6063" y="17078"/>
                    <a:pt x="5990" y="17086"/>
                    <a:pt x="5918" y="17086"/>
                  </a:cubicBezTo>
                  <a:cubicBezTo>
                    <a:pt x="5814" y="17086"/>
                    <a:pt x="5711" y="17069"/>
                    <a:pt x="5642" y="17012"/>
                  </a:cubicBezTo>
                  <a:cubicBezTo>
                    <a:pt x="5497" y="16896"/>
                    <a:pt x="5555" y="16567"/>
                    <a:pt x="5594" y="16422"/>
                  </a:cubicBezTo>
                  <a:cubicBezTo>
                    <a:pt x="5671" y="16107"/>
                    <a:pt x="5979" y="15853"/>
                    <a:pt x="6301" y="15853"/>
                  </a:cubicBezTo>
                  <a:close/>
                  <a:moveTo>
                    <a:pt x="1766" y="247"/>
                  </a:moveTo>
                  <a:cubicBezTo>
                    <a:pt x="2038" y="247"/>
                    <a:pt x="2022" y="612"/>
                    <a:pt x="2013" y="850"/>
                  </a:cubicBezTo>
                  <a:cubicBezTo>
                    <a:pt x="2004" y="1392"/>
                    <a:pt x="1907" y="2147"/>
                    <a:pt x="2158" y="2660"/>
                  </a:cubicBezTo>
                  <a:cubicBezTo>
                    <a:pt x="2381" y="3134"/>
                    <a:pt x="3233" y="3144"/>
                    <a:pt x="3804" y="3163"/>
                  </a:cubicBezTo>
                  <a:cubicBezTo>
                    <a:pt x="3184" y="3967"/>
                    <a:pt x="2449" y="4857"/>
                    <a:pt x="2623" y="5980"/>
                  </a:cubicBezTo>
                  <a:cubicBezTo>
                    <a:pt x="2671" y="6328"/>
                    <a:pt x="2807" y="6647"/>
                    <a:pt x="2826" y="7005"/>
                  </a:cubicBezTo>
                  <a:cubicBezTo>
                    <a:pt x="2836" y="7354"/>
                    <a:pt x="2642" y="7760"/>
                    <a:pt x="2546" y="8109"/>
                  </a:cubicBezTo>
                  <a:cubicBezTo>
                    <a:pt x="2342" y="8796"/>
                    <a:pt x="2294" y="9531"/>
                    <a:pt x="2255" y="10238"/>
                  </a:cubicBezTo>
                  <a:cubicBezTo>
                    <a:pt x="2139" y="12464"/>
                    <a:pt x="2207" y="14718"/>
                    <a:pt x="2207" y="16935"/>
                  </a:cubicBezTo>
                  <a:cubicBezTo>
                    <a:pt x="2091" y="16973"/>
                    <a:pt x="1975" y="17031"/>
                    <a:pt x="1887" y="17109"/>
                  </a:cubicBezTo>
                  <a:cubicBezTo>
                    <a:pt x="1729" y="16968"/>
                    <a:pt x="1531" y="16883"/>
                    <a:pt x="1323" y="16883"/>
                  </a:cubicBezTo>
                  <a:cubicBezTo>
                    <a:pt x="1301" y="16883"/>
                    <a:pt x="1280" y="16884"/>
                    <a:pt x="1258" y="16886"/>
                  </a:cubicBezTo>
                  <a:cubicBezTo>
                    <a:pt x="1268" y="15705"/>
                    <a:pt x="1326" y="14525"/>
                    <a:pt x="1375" y="13344"/>
                  </a:cubicBezTo>
                  <a:cubicBezTo>
                    <a:pt x="1413" y="12647"/>
                    <a:pt x="1462" y="11960"/>
                    <a:pt x="1500" y="11263"/>
                  </a:cubicBezTo>
                  <a:cubicBezTo>
                    <a:pt x="1539" y="10596"/>
                    <a:pt x="1065" y="10015"/>
                    <a:pt x="1384" y="9347"/>
                  </a:cubicBezTo>
                  <a:cubicBezTo>
                    <a:pt x="1616" y="8863"/>
                    <a:pt x="1636" y="8496"/>
                    <a:pt x="1665" y="7954"/>
                  </a:cubicBezTo>
                  <a:cubicBezTo>
                    <a:pt x="1694" y="7170"/>
                    <a:pt x="1723" y="6386"/>
                    <a:pt x="1752" y="5592"/>
                  </a:cubicBezTo>
                  <a:cubicBezTo>
                    <a:pt x="1771" y="5002"/>
                    <a:pt x="1868" y="4402"/>
                    <a:pt x="1771" y="3812"/>
                  </a:cubicBezTo>
                  <a:cubicBezTo>
                    <a:pt x="1636" y="3047"/>
                    <a:pt x="1394" y="2312"/>
                    <a:pt x="1297" y="1538"/>
                  </a:cubicBezTo>
                  <a:cubicBezTo>
                    <a:pt x="1258" y="1189"/>
                    <a:pt x="1278" y="841"/>
                    <a:pt x="1336" y="492"/>
                  </a:cubicBezTo>
                  <a:cubicBezTo>
                    <a:pt x="1384" y="367"/>
                    <a:pt x="1500" y="279"/>
                    <a:pt x="1636" y="270"/>
                  </a:cubicBezTo>
                  <a:cubicBezTo>
                    <a:pt x="1685" y="254"/>
                    <a:pt x="1728" y="247"/>
                    <a:pt x="1766" y="247"/>
                  </a:cubicBezTo>
                  <a:close/>
                  <a:moveTo>
                    <a:pt x="15131" y="895"/>
                  </a:moveTo>
                  <a:cubicBezTo>
                    <a:pt x="15230" y="895"/>
                    <a:pt x="15322" y="972"/>
                    <a:pt x="15330" y="1083"/>
                  </a:cubicBezTo>
                  <a:cubicBezTo>
                    <a:pt x="15436" y="1625"/>
                    <a:pt x="15455" y="2776"/>
                    <a:pt x="16181" y="2873"/>
                  </a:cubicBezTo>
                  <a:cubicBezTo>
                    <a:pt x="16208" y="2876"/>
                    <a:pt x="16235" y="2878"/>
                    <a:pt x="16263" y="2878"/>
                  </a:cubicBezTo>
                  <a:cubicBezTo>
                    <a:pt x="16490" y="2878"/>
                    <a:pt x="16759" y="2782"/>
                    <a:pt x="16975" y="2747"/>
                  </a:cubicBezTo>
                  <a:lnTo>
                    <a:pt x="17062" y="2728"/>
                  </a:lnTo>
                  <a:lnTo>
                    <a:pt x="17062" y="2728"/>
                  </a:lnTo>
                  <a:cubicBezTo>
                    <a:pt x="16907" y="3144"/>
                    <a:pt x="16714" y="3570"/>
                    <a:pt x="16665" y="4015"/>
                  </a:cubicBezTo>
                  <a:lnTo>
                    <a:pt x="16655" y="4025"/>
                  </a:lnTo>
                  <a:cubicBezTo>
                    <a:pt x="16607" y="4538"/>
                    <a:pt x="16655" y="5051"/>
                    <a:pt x="16801" y="5554"/>
                  </a:cubicBezTo>
                  <a:cubicBezTo>
                    <a:pt x="16936" y="6105"/>
                    <a:pt x="17101" y="6628"/>
                    <a:pt x="17139" y="7199"/>
                  </a:cubicBezTo>
                  <a:cubicBezTo>
                    <a:pt x="17188" y="7886"/>
                    <a:pt x="17120" y="8592"/>
                    <a:pt x="17130" y="9280"/>
                  </a:cubicBezTo>
                  <a:cubicBezTo>
                    <a:pt x="17168" y="11854"/>
                    <a:pt x="17488" y="14476"/>
                    <a:pt x="17207" y="17060"/>
                  </a:cubicBezTo>
                  <a:cubicBezTo>
                    <a:pt x="17043" y="17099"/>
                    <a:pt x="16888" y="17167"/>
                    <a:pt x="16762" y="17283"/>
                  </a:cubicBezTo>
                  <a:cubicBezTo>
                    <a:pt x="16617" y="17215"/>
                    <a:pt x="16462" y="17176"/>
                    <a:pt x="16297" y="17167"/>
                  </a:cubicBezTo>
                  <a:cubicBezTo>
                    <a:pt x="16481" y="16131"/>
                    <a:pt x="16423" y="15038"/>
                    <a:pt x="16394" y="13993"/>
                  </a:cubicBezTo>
                  <a:cubicBezTo>
                    <a:pt x="16375" y="12493"/>
                    <a:pt x="16433" y="11012"/>
                    <a:pt x="16472" y="9512"/>
                  </a:cubicBezTo>
                  <a:cubicBezTo>
                    <a:pt x="16510" y="8109"/>
                    <a:pt x="16288" y="6763"/>
                    <a:pt x="15930" y="5399"/>
                  </a:cubicBezTo>
                  <a:cubicBezTo>
                    <a:pt x="15572" y="4005"/>
                    <a:pt x="14943" y="2660"/>
                    <a:pt x="14846" y="1199"/>
                  </a:cubicBezTo>
                  <a:cubicBezTo>
                    <a:pt x="14826" y="1063"/>
                    <a:pt x="14904" y="947"/>
                    <a:pt x="15039" y="918"/>
                  </a:cubicBezTo>
                  <a:cubicBezTo>
                    <a:pt x="15069" y="902"/>
                    <a:pt x="15100" y="895"/>
                    <a:pt x="15131" y="895"/>
                  </a:cubicBezTo>
                  <a:close/>
                  <a:moveTo>
                    <a:pt x="12027" y="16204"/>
                  </a:moveTo>
                  <a:cubicBezTo>
                    <a:pt x="12511" y="16204"/>
                    <a:pt x="12921" y="16493"/>
                    <a:pt x="12930" y="17041"/>
                  </a:cubicBezTo>
                  <a:cubicBezTo>
                    <a:pt x="12936" y="17299"/>
                    <a:pt x="12481" y="17340"/>
                    <a:pt x="12061" y="17340"/>
                  </a:cubicBezTo>
                  <a:cubicBezTo>
                    <a:pt x="11862" y="17340"/>
                    <a:pt x="11670" y="17331"/>
                    <a:pt x="11539" y="17331"/>
                  </a:cubicBezTo>
                  <a:cubicBezTo>
                    <a:pt x="11521" y="17331"/>
                    <a:pt x="11504" y="17331"/>
                    <a:pt x="11488" y="17331"/>
                  </a:cubicBezTo>
                  <a:cubicBezTo>
                    <a:pt x="11478" y="17273"/>
                    <a:pt x="11459" y="17215"/>
                    <a:pt x="11449" y="17157"/>
                  </a:cubicBezTo>
                  <a:cubicBezTo>
                    <a:pt x="11401" y="17041"/>
                    <a:pt x="11342" y="16925"/>
                    <a:pt x="11255" y="16828"/>
                  </a:cubicBezTo>
                  <a:cubicBezTo>
                    <a:pt x="11507" y="16664"/>
                    <a:pt x="11730" y="16451"/>
                    <a:pt x="11913" y="16209"/>
                  </a:cubicBezTo>
                  <a:cubicBezTo>
                    <a:pt x="11952" y="16205"/>
                    <a:pt x="11989" y="16204"/>
                    <a:pt x="12027" y="16204"/>
                  </a:cubicBezTo>
                  <a:close/>
                  <a:moveTo>
                    <a:pt x="1297" y="17120"/>
                  </a:moveTo>
                  <a:cubicBezTo>
                    <a:pt x="1456" y="17120"/>
                    <a:pt x="1612" y="17166"/>
                    <a:pt x="1723" y="17283"/>
                  </a:cubicBezTo>
                  <a:cubicBezTo>
                    <a:pt x="1578" y="17457"/>
                    <a:pt x="1510" y="17680"/>
                    <a:pt x="1529" y="17902"/>
                  </a:cubicBezTo>
                  <a:cubicBezTo>
                    <a:pt x="1434" y="17911"/>
                    <a:pt x="1323" y="17919"/>
                    <a:pt x="1211" y="17919"/>
                  </a:cubicBezTo>
                  <a:cubicBezTo>
                    <a:pt x="961" y="17919"/>
                    <a:pt x="701" y="17879"/>
                    <a:pt x="581" y="17718"/>
                  </a:cubicBezTo>
                  <a:cubicBezTo>
                    <a:pt x="426" y="17506"/>
                    <a:pt x="804" y="17254"/>
                    <a:pt x="958" y="17186"/>
                  </a:cubicBezTo>
                  <a:cubicBezTo>
                    <a:pt x="1061" y="17145"/>
                    <a:pt x="1180" y="17120"/>
                    <a:pt x="1297" y="17120"/>
                  </a:cubicBezTo>
                  <a:close/>
                  <a:moveTo>
                    <a:pt x="17376" y="17278"/>
                  </a:moveTo>
                  <a:cubicBezTo>
                    <a:pt x="17434" y="17278"/>
                    <a:pt x="17491" y="17286"/>
                    <a:pt x="17546" y="17302"/>
                  </a:cubicBezTo>
                  <a:cubicBezTo>
                    <a:pt x="17730" y="17341"/>
                    <a:pt x="17981" y="17593"/>
                    <a:pt x="17884" y="17786"/>
                  </a:cubicBezTo>
                  <a:cubicBezTo>
                    <a:pt x="17784" y="17978"/>
                    <a:pt x="17476" y="18058"/>
                    <a:pt x="17230" y="18058"/>
                  </a:cubicBezTo>
                  <a:cubicBezTo>
                    <a:pt x="17216" y="18058"/>
                    <a:pt x="17202" y="18058"/>
                    <a:pt x="17188" y="18057"/>
                  </a:cubicBezTo>
                  <a:cubicBezTo>
                    <a:pt x="17226" y="17951"/>
                    <a:pt x="17226" y="17835"/>
                    <a:pt x="17178" y="17728"/>
                  </a:cubicBezTo>
                  <a:cubicBezTo>
                    <a:pt x="17130" y="17602"/>
                    <a:pt x="17062" y="17506"/>
                    <a:pt x="16975" y="17418"/>
                  </a:cubicBezTo>
                  <a:cubicBezTo>
                    <a:pt x="17086" y="17328"/>
                    <a:pt x="17231" y="17278"/>
                    <a:pt x="17376" y="17278"/>
                  </a:cubicBezTo>
                  <a:close/>
                  <a:moveTo>
                    <a:pt x="10060" y="16593"/>
                  </a:moveTo>
                  <a:cubicBezTo>
                    <a:pt x="10507" y="16593"/>
                    <a:pt x="10958" y="16787"/>
                    <a:pt x="11178" y="17157"/>
                  </a:cubicBezTo>
                  <a:cubicBezTo>
                    <a:pt x="11497" y="17689"/>
                    <a:pt x="10946" y="18018"/>
                    <a:pt x="10491" y="18057"/>
                  </a:cubicBezTo>
                  <a:lnTo>
                    <a:pt x="10500" y="18057"/>
                  </a:lnTo>
                  <a:cubicBezTo>
                    <a:pt x="10403" y="18064"/>
                    <a:pt x="10305" y="18068"/>
                    <a:pt x="10208" y="18068"/>
                  </a:cubicBezTo>
                  <a:cubicBezTo>
                    <a:pt x="9906" y="18068"/>
                    <a:pt x="9602" y="18033"/>
                    <a:pt x="9310" y="17960"/>
                  </a:cubicBezTo>
                  <a:cubicBezTo>
                    <a:pt x="9455" y="17680"/>
                    <a:pt x="9310" y="17283"/>
                    <a:pt x="9107" y="16983"/>
                  </a:cubicBezTo>
                  <a:cubicBezTo>
                    <a:pt x="9340" y="16719"/>
                    <a:pt x="9699" y="16593"/>
                    <a:pt x="10060" y="16593"/>
                  </a:cubicBezTo>
                  <a:close/>
                  <a:moveTo>
                    <a:pt x="2496" y="17129"/>
                  </a:moveTo>
                  <a:cubicBezTo>
                    <a:pt x="2654" y="17129"/>
                    <a:pt x="2816" y="17174"/>
                    <a:pt x="2962" y="17254"/>
                  </a:cubicBezTo>
                  <a:cubicBezTo>
                    <a:pt x="3107" y="17331"/>
                    <a:pt x="3223" y="17467"/>
                    <a:pt x="3271" y="17622"/>
                  </a:cubicBezTo>
                  <a:cubicBezTo>
                    <a:pt x="3349" y="17854"/>
                    <a:pt x="3165" y="17970"/>
                    <a:pt x="2971" y="18038"/>
                  </a:cubicBezTo>
                  <a:cubicBezTo>
                    <a:pt x="2762" y="18105"/>
                    <a:pt x="2506" y="18192"/>
                    <a:pt x="2264" y="18192"/>
                  </a:cubicBezTo>
                  <a:cubicBezTo>
                    <a:pt x="2160" y="18192"/>
                    <a:pt x="2058" y="18175"/>
                    <a:pt x="1965" y="18135"/>
                  </a:cubicBezTo>
                  <a:cubicBezTo>
                    <a:pt x="1597" y="17980"/>
                    <a:pt x="1791" y="17554"/>
                    <a:pt x="1975" y="17341"/>
                  </a:cubicBezTo>
                  <a:cubicBezTo>
                    <a:pt x="2122" y="17194"/>
                    <a:pt x="2307" y="17129"/>
                    <a:pt x="2496" y="17129"/>
                  </a:cubicBezTo>
                  <a:close/>
                  <a:moveTo>
                    <a:pt x="16212" y="17399"/>
                  </a:moveTo>
                  <a:cubicBezTo>
                    <a:pt x="16479" y="17399"/>
                    <a:pt x="16741" y="17486"/>
                    <a:pt x="16907" y="17718"/>
                  </a:cubicBezTo>
                  <a:cubicBezTo>
                    <a:pt x="17207" y="18135"/>
                    <a:pt x="16433" y="18183"/>
                    <a:pt x="16191" y="18202"/>
                  </a:cubicBezTo>
                  <a:cubicBezTo>
                    <a:pt x="16098" y="18214"/>
                    <a:pt x="15977" y="18233"/>
                    <a:pt x="15859" y="18233"/>
                  </a:cubicBezTo>
                  <a:cubicBezTo>
                    <a:pt x="15681" y="18233"/>
                    <a:pt x="15512" y="18189"/>
                    <a:pt x="15465" y="18009"/>
                  </a:cubicBezTo>
                  <a:cubicBezTo>
                    <a:pt x="15397" y="17767"/>
                    <a:pt x="15639" y="17525"/>
                    <a:pt x="15852" y="17447"/>
                  </a:cubicBezTo>
                  <a:cubicBezTo>
                    <a:pt x="15967" y="17417"/>
                    <a:pt x="16090" y="17399"/>
                    <a:pt x="16212" y="17399"/>
                  </a:cubicBezTo>
                  <a:close/>
                  <a:moveTo>
                    <a:pt x="7723" y="16581"/>
                  </a:moveTo>
                  <a:cubicBezTo>
                    <a:pt x="8136" y="16581"/>
                    <a:pt x="8540" y="16743"/>
                    <a:pt x="8846" y="17041"/>
                  </a:cubicBezTo>
                  <a:cubicBezTo>
                    <a:pt x="9030" y="17244"/>
                    <a:pt x="9126" y="17515"/>
                    <a:pt x="9107" y="17796"/>
                  </a:cubicBezTo>
                  <a:cubicBezTo>
                    <a:pt x="9049" y="18115"/>
                    <a:pt x="8410" y="18173"/>
                    <a:pt x="8168" y="18202"/>
                  </a:cubicBezTo>
                  <a:lnTo>
                    <a:pt x="8178" y="18202"/>
                  </a:lnTo>
                  <a:cubicBezTo>
                    <a:pt x="8015" y="18223"/>
                    <a:pt x="7853" y="18233"/>
                    <a:pt x="7691" y="18233"/>
                  </a:cubicBezTo>
                  <a:cubicBezTo>
                    <a:pt x="7245" y="18233"/>
                    <a:pt x="6804" y="18155"/>
                    <a:pt x="6378" y="17999"/>
                  </a:cubicBezTo>
                  <a:cubicBezTo>
                    <a:pt x="5971" y="17757"/>
                    <a:pt x="6281" y="17244"/>
                    <a:pt x="6494" y="17031"/>
                  </a:cubicBezTo>
                  <a:cubicBezTo>
                    <a:pt x="6707" y="16818"/>
                    <a:pt x="7026" y="16712"/>
                    <a:pt x="7317" y="16635"/>
                  </a:cubicBezTo>
                  <a:cubicBezTo>
                    <a:pt x="7451" y="16599"/>
                    <a:pt x="7588" y="16581"/>
                    <a:pt x="7723" y="16581"/>
                  </a:cubicBezTo>
                  <a:close/>
                  <a:moveTo>
                    <a:pt x="1787" y="0"/>
                  </a:moveTo>
                  <a:cubicBezTo>
                    <a:pt x="1756" y="0"/>
                    <a:pt x="1725" y="3"/>
                    <a:pt x="1694" y="9"/>
                  </a:cubicBezTo>
                  <a:cubicBezTo>
                    <a:pt x="1287" y="67"/>
                    <a:pt x="1142" y="260"/>
                    <a:pt x="1084" y="638"/>
                  </a:cubicBezTo>
                  <a:cubicBezTo>
                    <a:pt x="1026" y="1005"/>
                    <a:pt x="1026" y="1373"/>
                    <a:pt x="1084" y="1731"/>
                  </a:cubicBezTo>
                  <a:lnTo>
                    <a:pt x="687" y="1625"/>
                  </a:lnTo>
                  <a:cubicBezTo>
                    <a:pt x="610" y="1596"/>
                    <a:pt x="526" y="1578"/>
                    <a:pt x="446" y="1578"/>
                  </a:cubicBezTo>
                  <a:cubicBezTo>
                    <a:pt x="416" y="1578"/>
                    <a:pt x="387" y="1581"/>
                    <a:pt x="358" y="1586"/>
                  </a:cubicBezTo>
                  <a:cubicBezTo>
                    <a:pt x="145" y="1625"/>
                    <a:pt x="39" y="1896"/>
                    <a:pt x="20" y="2079"/>
                  </a:cubicBezTo>
                  <a:cubicBezTo>
                    <a:pt x="0" y="2283"/>
                    <a:pt x="78" y="2486"/>
                    <a:pt x="300" y="2534"/>
                  </a:cubicBezTo>
                  <a:cubicBezTo>
                    <a:pt x="629" y="2612"/>
                    <a:pt x="958" y="2689"/>
                    <a:pt x="1287" y="2767"/>
                  </a:cubicBezTo>
                  <a:cubicBezTo>
                    <a:pt x="1433" y="3405"/>
                    <a:pt x="1597" y="4054"/>
                    <a:pt x="1568" y="4702"/>
                  </a:cubicBezTo>
                  <a:cubicBezTo>
                    <a:pt x="1539" y="5476"/>
                    <a:pt x="1500" y="6241"/>
                    <a:pt x="1471" y="7015"/>
                  </a:cubicBezTo>
                  <a:lnTo>
                    <a:pt x="1423" y="8196"/>
                  </a:lnTo>
                  <a:cubicBezTo>
                    <a:pt x="1413" y="8612"/>
                    <a:pt x="1307" y="9009"/>
                    <a:pt x="1123" y="9386"/>
                  </a:cubicBezTo>
                  <a:cubicBezTo>
                    <a:pt x="929" y="9783"/>
                    <a:pt x="1075" y="10228"/>
                    <a:pt x="1181" y="10634"/>
                  </a:cubicBezTo>
                  <a:cubicBezTo>
                    <a:pt x="1365" y="11360"/>
                    <a:pt x="1220" y="12154"/>
                    <a:pt x="1181" y="12899"/>
                  </a:cubicBezTo>
                  <a:cubicBezTo>
                    <a:pt x="1104" y="14235"/>
                    <a:pt x="1036" y="15580"/>
                    <a:pt x="1026" y="16915"/>
                  </a:cubicBezTo>
                  <a:cubicBezTo>
                    <a:pt x="716" y="16983"/>
                    <a:pt x="455" y="17206"/>
                    <a:pt x="349" y="17506"/>
                  </a:cubicBezTo>
                  <a:cubicBezTo>
                    <a:pt x="160" y="18041"/>
                    <a:pt x="849" y="18147"/>
                    <a:pt x="1326" y="18147"/>
                  </a:cubicBezTo>
                  <a:cubicBezTo>
                    <a:pt x="1435" y="18147"/>
                    <a:pt x="1533" y="18142"/>
                    <a:pt x="1607" y="18135"/>
                  </a:cubicBezTo>
                  <a:cubicBezTo>
                    <a:pt x="1646" y="18183"/>
                    <a:pt x="1675" y="18222"/>
                    <a:pt x="1723" y="18260"/>
                  </a:cubicBezTo>
                  <a:cubicBezTo>
                    <a:pt x="1865" y="18391"/>
                    <a:pt x="2061" y="18439"/>
                    <a:pt x="2271" y="18439"/>
                  </a:cubicBezTo>
                  <a:cubicBezTo>
                    <a:pt x="2591" y="18439"/>
                    <a:pt x="2941" y="18327"/>
                    <a:pt x="3175" y="18222"/>
                  </a:cubicBezTo>
                  <a:cubicBezTo>
                    <a:pt x="3658" y="18009"/>
                    <a:pt x="3581" y="17457"/>
                    <a:pt x="3233" y="17138"/>
                  </a:cubicBezTo>
                  <a:cubicBezTo>
                    <a:pt x="3047" y="16977"/>
                    <a:pt x="2802" y="16890"/>
                    <a:pt x="2555" y="16890"/>
                  </a:cubicBezTo>
                  <a:cubicBezTo>
                    <a:pt x="2520" y="16890"/>
                    <a:pt x="2484" y="16892"/>
                    <a:pt x="2449" y="16896"/>
                  </a:cubicBezTo>
                  <a:cubicBezTo>
                    <a:pt x="2449" y="14786"/>
                    <a:pt x="2439" y="12686"/>
                    <a:pt x="2487" y="10586"/>
                  </a:cubicBezTo>
                  <a:cubicBezTo>
                    <a:pt x="2487" y="9918"/>
                    <a:pt x="2555" y="9251"/>
                    <a:pt x="2671" y="8592"/>
                  </a:cubicBezTo>
                  <a:cubicBezTo>
                    <a:pt x="2787" y="7992"/>
                    <a:pt x="3087" y="7441"/>
                    <a:pt x="3058" y="6821"/>
                  </a:cubicBezTo>
                  <a:cubicBezTo>
                    <a:pt x="3049" y="6570"/>
                    <a:pt x="2933" y="6318"/>
                    <a:pt x="2875" y="6067"/>
                  </a:cubicBezTo>
                  <a:cubicBezTo>
                    <a:pt x="2787" y="5699"/>
                    <a:pt x="2904" y="5302"/>
                    <a:pt x="3000" y="4944"/>
                  </a:cubicBezTo>
                  <a:cubicBezTo>
                    <a:pt x="3184" y="4218"/>
                    <a:pt x="3668" y="3734"/>
                    <a:pt x="4104" y="3163"/>
                  </a:cubicBezTo>
                  <a:lnTo>
                    <a:pt x="4123" y="3163"/>
                  </a:lnTo>
                  <a:cubicBezTo>
                    <a:pt x="5333" y="3270"/>
                    <a:pt x="6542" y="3357"/>
                    <a:pt x="7752" y="3405"/>
                  </a:cubicBezTo>
                  <a:cubicBezTo>
                    <a:pt x="7510" y="4073"/>
                    <a:pt x="7384" y="4780"/>
                    <a:pt x="7384" y="5496"/>
                  </a:cubicBezTo>
                  <a:cubicBezTo>
                    <a:pt x="6794" y="5612"/>
                    <a:pt x="6146" y="5834"/>
                    <a:pt x="5913" y="6318"/>
                  </a:cubicBezTo>
                  <a:cubicBezTo>
                    <a:pt x="5817" y="6521"/>
                    <a:pt x="5855" y="6773"/>
                    <a:pt x="6029" y="6918"/>
                  </a:cubicBezTo>
                  <a:cubicBezTo>
                    <a:pt x="5517" y="8051"/>
                    <a:pt x="5546" y="9270"/>
                    <a:pt x="6194" y="10344"/>
                  </a:cubicBezTo>
                  <a:cubicBezTo>
                    <a:pt x="5807" y="11109"/>
                    <a:pt x="5817" y="11834"/>
                    <a:pt x="6146" y="12618"/>
                  </a:cubicBezTo>
                  <a:cubicBezTo>
                    <a:pt x="6146" y="12618"/>
                    <a:pt x="6146" y="12628"/>
                    <a:pt x="6146" y="12638"/>
                  </a:cubicBezTo>
                  <a:cubicBezTo>
                    <a:pt x="6160" y="12673"/>
                    <a:pt x="6199" y="12698"/>
                    <a:pt x="6238" y="12698"/>
                  </a:cubicBezTo>
                  <a:cubicBezTo>
                    <a:pt x="6253" y="12698"/>
                    <a:pt x="6268" y="12694"/>
                    <a:pt x="6281" y="12686"/>
                  </a:cubicBezTo>
                  <a:cubicBezTo>
                    <a:pt x="6329" y="12676"/>
                    <a:pt x="6368" y="12628"/>
                    <a:pt x="6368" y="12570"/>
                  </a:cubicBezTo>
                  <a:cubicBezTo>
                    <a:pt x="6368" y="12125"/>
                    <a:pt x="6794" y="11447"/>
                    <a:pt x="7239" y="11293"/>
                  </a:cubicBezTo>
                  <a:cubicBezTo>
                    <a:pt x="7752" y="11544"/>
                    <a:pt x="8313" y="11699"/>
                    <a:pt x="8884" y="11757"/>
                  </a:cubicBezTo>
                  <a:cubicBezTo>
                    <a:pt x="8855" y="12241"/>
                    <a:pt x="8681" y="12715"/>
                    <a:pt x="8400" y="13112"/>
                  </a:cubicBezTo>
                  <a:cubicBezTo>
                    <a:pt x="8323" y="12551"/>
                    <a:pt x="7897" y="12057"/>
                    <a:pt x="7404" y="11815"/>
                  </a:cubicBezTo>
                  <a:cubicBezTo>
                    <a:pt x="7384" y="11796"/>
                    <a:pt x="7360" y="11786"/>
                    <a:pt x="7336" y="11786"/>
                  </a:cubicBezTo>
                  <a:cubicBezTo>
                    <a:pt x="7312" y="11786"/>
                    <a:pt x="7288" y="11796"/>
                    <a:pt x="7268" y="11815"/>
                  </a:cubicBezTo>
                  <a:cubicBezTo>
                    <a:pt x="7210" y="11854"/>
                    <a:pt x="7191" y="11931"/>
                    <a:pt x="7229" y="11989"/>
                  </a:cubicBezTo>
                  <a:cubicBezTo>
                    <a:pt x="7646" y="12928"/>
                    <a:pt x="6658" y="13867"/>
                    <a:pt x="6446" y="14757"/>
                  </a:cubicBezTo>
                  <a:cubicBezTo>
                    <a:pt x="6388" y="15047"/>
                    <a:pt x="6397" y="15347"/>
                    <a:pt x="6475" y="15628"/>
                  </a:cubicBezTo>
                  <a:cubicBezTo>
                    <a:pt x="6421" y="15619"/>
                    <a:pt x="6367" y="15615"/>
                    <a:pt x="6314" y="15615"/>
                  </a:cubicBezTo>
                  <a:cubicBezTo>
                    <a:pt x="5891" y="15615"/>
                    <a:pt x="5509" y="15882"/>
                    <a:pt x="5371" y="16286"/>
                  </a:cubicBezTo>
                  <a:cubicBezTo>
                    <a:pt x="5275" y="16557"/>
                    <a:pt x="5284" y="16857"/>
                    <a:pt x="5410" y="17109"/>
                  </a:cubicBezTo>
                  <a:cubicBezTo>
                    <a:pt x="5503" y="17287"/>
                    <a:pt x="5730" y="17324"/>
                    <a:pt x="5928" y="17324"/>
                  </a:cubicBezTo>
                  <a:cubicBezTo>
                    <a:pt x="5956" y="17324"/>
                    <a:pt x="5983" y="17323"/>
                    <a:pt x="6010" y="17322"/>
                  </a:cubicBezTo>
                  <a:lnTo>
                    <a:pt x="6010" y="17322"/>
                  </a:lnTo>
                  <a:cubicBezTo>
                    <a:pt x="5875" y="17651"/>
                    <a:pt x="5894" y="18009"/>
                    <a:pt x="6252" y="18212"/>
                  </a:cubicBezTo>
                  <a:lnTo>
                    <a:pt x="6271" y="18212"/>
                  </a:lnTo>
                  <a:lnTo>
                    <a:pt x="6281" y="18222"/>
                  </a:lnTo>
                  <a:cubicBezTo>
                    <a:pt x="6718" y="18381"/>
                    <a:pt x="7221" y="18478"/>
                    <a:pt x="7720" y="18478"/>
                  </a:cubicBezTo>
                  <a:cubicBezTo>
                    <a:pt x="8194" y="18478"/>
                    <a:pt x="8663" y="18390"/>
                    <a:pt x="9068" y="18183"/>
                  </a:cubicBezTo>
                  <a:cubicBezTo>
                    <a:pt x="9078" y="18173"/>
                    <a:pt x="9097" y="18164"/>
                    <a:pt x="9107" y="18154"/>
                  </a:cubicBezTo>
                  <a:cubicBezTo>
                    <a:pt x="9107" y="18154"/>
                    <a:pt x="9117" y="18154"/>
                    <a:pt x="9126" y="18164"/>
                  </a:cubicBezTo>
                  <a:cubicBezTo>
                    <a:pt x="9376" y="18223"/>
                    <a:pt x="9780" y="18284"/>
                    <a:pt x="10183" y="18284"/>
                  </a:cubicBezTo>
                  <a:cubicBezTo>
                    <a:pt x="10828" y="18284"/>
                    <a:pt x="11473" y="18129"/>
                    <a:pt x="11497" y="17564"/>
                  </a:cubicBezTo>
                  <a:cubicBezTo>
                    <a:pt x="11539" y="17561"/>
                    <a:pt x="11584" y="17560"/>
                    <a:pt x="11631" y="17560"/>
                  </a:cubicBezTo>
                  <a:cubicBezTo>
                    <a:pt x="11785" y="17560"/>
                    <a:pt x="11963" y="17570"/>
                    <a:pt x="12143" y="17570"/>
                  </a:cubicBezTo>
                  <a:cubicBezTo>
                    <a:pt x="12619" y="17570"/>
                    <a:pt x="13103" y="17505"/>
                    <a:pt x="13162" y="17031"/>
                  </a:cubicBezTo>
                  <a:cubicBezTo>
                    <a:pt x="13249" y="16383"/>
                    <a:pt x="12620" y="15976"/>
                    <a:pt x="12049" y="15957"/>
                  </a:cubicBezTo>
                  <a:cubicBezTo>
                    <a:pt x="12455" y="15183"/>
                    <a:pt x="12455" y="14254"/>
                    <a:pt x="12039" y="13480"/>
                  </a:cubicBezTo>
                  <a:cubicBezTo>
                    <a:pt x="12015" y="13436"/>
                    <a:pt x="11974" y="13414"/>
                    <a:pt x="11934" y="13414"/>
                  </a:cubicBezTo>
                  <a:cubicBezTo>
                    <a:pt x="11894" y="13414"/>
                    <a:pt x="11855" y="13436"/>
                    <a:pt x="11836" y="13480"/>
                  </a:cubicBezTo>
                  <a:cubicBezTo>
                    <a:pt x="11662" y="13809"/>
                    <a:pt x="11371" y="14060"/>
                    <a:pt x="11023" y="14176"/>
                  </a:cubicBezTo>
                  <a:cubicBezTo>
                    <a:pt x="11555" y="13305"/>
                    <a:pt x="11304" y="12454"/>
                    <a:pt x="10917" y="11593"/>
                  </a:cubicBezTo>
                  <a:cubicBezTo>
                    <a:pt x="11120" y="11544"/>
                    <a:pt x="11333" y="11486"/>
                    <a:pt x="11536" y="11409"/>
                  </a:cubicBezTo>
                  <a:lnTo>
                    <a:pt x="11536" y="11409"/>
                  </a:lnTo>
                  <a:cubicBezTo>
                    <a:pt x="11526" y="11767"/>
                    <a:pt x="11720" y="12086"/>
                    <a:pt x="11962" y="12328"/>
                  </a:cubicBezTo>
                  <a:cubicBezTo>
                    <a:pt x="11971" y="12338"/>
                    <a:pt x="11981" y="12338"/>
                    <a:pt x="11991" y="12338"/>
                  </a:cubicBezTo>
                  <a:cubicBezTo>
                    <a:pt x="12001" y="12347"/>
                    <a:pt x="12010" y="12357"/>
                    <a:pt x="12020" y="12357"/>
                  </a:cubicBezTo>
                  <a:lnTo>
                    <a:pt x="12078" y="12357"/>
                  </a:lnTo>
                  <a:cubicBezTo>
                    <a:pt x="12688" y="12212"/>
                    <a:pt x="13036" y="11699"/>
                    <a:pt x="13133" y="11109"/>
                  </a:cubicBezTo>
                  <a:cubicBezTo>
                    <a:pt x="13181" y="10838"/>
                    <a:pt x="13152" y="10557"/>
                    <a:pt x="13055" y="10305"/>
                  </a:cubicBezTo>
                  <a:lnTo>
                    <a:pt x="13055" y="10296"/>
                  </a:lnTo>
                  <a:cubicBezTo>
                    <a:pt x="13733" y="9270"/>
                    <a:pt x="13791" y="7954"/>
                    <a:pt x="13220" y="6870"/>
                  </a:cubicBezTo>
                  <a:cubicBezTo>
                    <a:pt x="13317" y="6783"/>
                    <a:pt x="13375" y="6657"/>
                    <a:pt x="13384" y="6521"/>
                  </a:cubicBezTo>
                  <a:cubicBezTo>
                    <a:pt x="13423" y="6038"/>
                    <a:pt x="12852" y="5805"/>
                    <a:pt x="12475" y="5670"/>
                  </a:cubicBezTo>
                  <a:cubicBezTo>
                    <a:pt x="12475" y="4857"/>
                    <a:pt x="12359" y="4034"/>
                    <a:pt x="12039" y="3309"/>
                  </a:cubicBezTo>
                  <a:cubicBezTo>
                    <a:pt x="13007" y="3231"/>
                    <a:pt x="13984" y="3144"/>
                    <a:pt x="14952" y="3028"/>
                  </a:cubicBezTo>
                  <a:cubicBezTo>
                    <a:pt x="15117" y="3618"/>
                    <a:pt x="15330" y="4199"/>
                    <a:pt x="15504" y="4799"/>
                  </a:cubicBezTo>
                  <a:cubicBezTo>
                    <a:pt x="15939" y="6260"/>
                    <a:pt x="16239" y="7741"/>
                    <a:pt x="16230" y="9270"/>
                  </a:cubicBezTo>
                  <a:cubicBezTo>
                    <a:pt x="16220" y="10693"/>
                    <a:pt x="16123" y="12105"/>
                    <a:pt x="16143" y="13518"/>
                  </a:cubicBezTo>
                  <a:cubicBezTo>
                    <a:pt x="16162" y="14718"/>
                    <a:pt x="16268" y="15986"/>
                    <a:pt x="16046" y="17167"/>
                  </a:cubicBezTo>
                  <a:cubicBezTo>
                    <a:pt x="15959" y="17167"/>
                    <a:pt x="15872" y="17186"/>
                    <a:pt x="15784" y="17215"/>
                  </a:cubicBezTo>
                  <a:cubicBezTo>
                    <a:pt x="15455" y="17331"/>
                    <a:pt x="15155" y="17660"/>
                    <a:pt x="15213" y="18038"/>
                  </a:cubicBezTo>
                  <a:cubicBezTo>
                    <a:pt x="15275" y="18385"/>
                    <a:pt x="15571" y="18459"/>
                    <a:pt x="15872" y="18459"/>
                  </a:cubicBezTo>
                  <a:cubicBezTo>
                    <a:pt x="15999" y="18459"/>
                    <a:pt x="16127" y="18446"/>
                    <a:pt x="16239" y="18435"/>
                  </a:cubicBezTo>
                  <a:cubicBezTo>
                    <a:pt x="16481" y="18425"/>
                    <a:pt x="16723" y="18367"/>
                    <a:pt x="16955" y="18270"/>
                  </a:cubicBezTo>
                  <a:cubicBezTo>
                    <a:pt x="17028" y="18286"/>
                    <a:pt x="17112" y="18295"/>
                    <a:pt x="17203" y="18295"/>
                  </a:cubicBezTo>
                  <a:cubicBezTo>
                    <a:pt x="17596" y="18295"/>
                    <a:pt x="18097" y="18133"/>
                    <a:pt x="18136" y="17747"/>
                  </a:cubicBezTo>
                  <a:cubicBezTo>
                    <a:pt x="18165" y="17467"/>
                    <a:pt x="17914" y="17176"/>
                    <a:pt x="17662" y="17080"/>
                  </a:cubicBezTo>
                  <a:cubicBezTo>
                    <a:pt x="17594" y="17051"/>
                    <a:pt x="17517" y="17041"/>
                    <a:pt x="17439" y="17031"/>
                  </a:cubicBezTo>
                  <a:cubicBezTo>
                    <a:pt x="17720" y="14544"/>
                    <a:pt x="17430" y="11999"/>
                    <a:pt x="17372" y="9502"/>
                  </a:cubicBezTo>
                  <a:cubicBezTo>
                    <a:pt x="17343" y="8409"/>
                    <a:pt x="17468" y="7296"/>
                    <a:pt x="17217" y="6212"/>
                  </a:cubicBezTo>
                  <a:cubicBezTo>
                    <a:pt x="17101" y="5670"/>
                    <a:pt x="16917" y="5147"/>
                    <a:pt x="16868" y="4586"/>
                  </a:cubicBezTo>
                  <a:cubicBezTo>
                    <a:pt x="16810" y="3909"/>
                    <a:pt x="17110" y="3289"/>
                    <a:pt x="17333" y="2670"/>
                  </a:cubicBezTo>
                  <a:cubicBezTo>
                    <a:pt x="17681" y="2602"/>
                    <a:pt x="18030" y="2525"/>
                    <a:pt x="18378" y="2428"/>
                  </a:cubicBezTo>
                  <a:cubicBezTo>
                    <a:pt x="18649" y="2350"/>
                    <a:pt x="18736" y="2109"/>
                    <a:pt x="18668" y="1847"/>
                  </a:cubicBezTo>
                  <a:cubicBezTo>
                    <a:pt x="18620" y="1638"/>
                    <a:pt x="18472" y="1489"/>
                    <a:pt x="18279" y="1489"/>
                  </a:cubicBezTo>
                  <a:cubicBezTo>
                    <a:pt x="18239" y="1489"/>
                    <a:pt x="18198" y="1495"/>
                    <a:pt x="18155" y="1509"/>
                  </a:cubicBezTo>
                  <a:cubicBezTo>
                    <a:pt x="17952" y="1567"/>
                    <a:pt x="17749" y="1615"/>
                    <a:pt x="17546" y="1663"/>
                  </a:cubicBezTo>
                  <a:cubicBezTo>
                    <a:pt x="17555" y="1489"/>
                    <a:pt x="17555" y="1325"/>
                    <a:pt x="17536" y="1160"/>
                  </a:cubicBezTo>
                  <a:cubicBezTo>
                    <a:pt x="17546" y="1005"/>
                    <a:pt x="17526" y="850"/>
                    <a:pt x="17507" y="705"/>
                  </a:cubicBezTo>
                  <a:cubicBezTo>
                    <a:pt x="17456" y="527"/>
                    <a:pt x="17293" y="408"/>
                    <a:pt x="17116" y="408"/>
                  </a:cubicBezTo>
                  <a:cubicBezTo>
                    <a:pt x="17092" y="408"/>
                    <a:pt x="17067" y="410"/>
                    <a:pt x="17043" y="415"/>
                  </a:cubicBezTo>
                  <a:cubicBezTo>
                    <a:pt x="16839" y="444"/>
                    <a:pt x="16655" y="589"/>
                    <a:pt x="16588" y="792"/>
                  </a:cubicBezTo>
                  <a:cubicBezTo>
                    <a:pt x="16539" y="928"/>
                    <a:pt x="16520" y="1063"/>
                    <a:pt x="16530" y="1209"/>
                  </a:cubicBezTo>
                  <a:cubicBezTo>
                    <a:pt x="16530" y="1431"/>
                    <a:pt x="16510" y="1644"/>
                    <a:pt x="16481" y="1857"/>
                  </a:cubicBezTo>
                  <a:cubicBezTo>
                    <a:pt x="16239" y="1896"/>
                    <a:pt x="15997" y="1934"/>
                    <a:pt x="15755" y="1973"/>
                  </a:cubicBezTo>
                  <a:cubicBezTo>
                    <a:pt x="15668" y="1654"/>
                    <a:pt x="15639" y="1325"/>
                    <a:pt x="15581" y="1015"/>
                  </a:cubicBezTo>
                  <a:cubicBezTo>
                    <a:pt x="15531" y="771"/>
                    <a:pt x="15356" y="659"/>
                    <a:pt x="15140" y="659"/>
                  </a:cubicBezTo>
                  <a:cubicBezTo>
                    <a:pt x="15107" y="659"/>
                    <a:pt x="15074" y="661"/>
                    <a:pt x="15039" y="667"/>
                  </a:cubicBezTo>
                  <a:cubicBezTo>
                    <a:pt x="14778" y="696"/>
                    <a:pt x="14594" y="928"/>
                    <a:pt x="14613" y="1189"/>
                  </a:cubicBezTo>
                  <a:cubicBezTo>
                    <a:pt x="14633" y="1489"/>
                    <a:pt x="14672" y="1799"/>
                    <a:pt x="14730" y="2099"/>
                  </a:cubicBezTo>
                  <a:cubicBezTo>
                    <a:pt x="13626" y="2225"/>
                    <a:pt x="12523" y="2321"/>
                    <a:pt x="11410" y="2399"/>
                  </a:cubicBezTo>
                  <a:cubicBezTo>
                    <a:pt x="11401" y="2399"/>
                    <a:pt x="11401" y="2399"/>
                    <a:pt x="11391" y="2409"/>
                  </a:cubicBezTo>
                  <a:cubicBezTo>
                    <a:pt x="10962" y="2061"/>
                    <a:pt x="10410" y="1880"/>
                    <a:pt x="9861" y="1880"/>
                  </a:cubicBezTo>
                  <a:cubicBezTo>
                    <a:pt x="9309" y="1880"/>
                    <a:pt x="8760" y="2064"/>
                    <a:pt x="8342" y="2447"/>
                  </a:cubicBezTo>
                  <a:cubicBezTo>
                    <a:pt x="7617" y="2438"/>
                    <a:pt x="6891" y="2428"/>
                    <a:pt x="6175" y="2380"/>
                  </a:cubicBezTo>
                  <a:cubicBezTo>
                    <a:pt x="5613" y="2350"/>
                    <a:pt x="5052" y="2302"/>
                    <a:pt x="4491" y="2254"/>
                  </a:cubicBezTo>
                  <a:cubicBezTo>
                    <a:pt x="4529" y="2070"/>
                    <a:pt x="4558" y="1876"/>
                    <a:pt x="4568" y="1683"/>
                  </a:cubicBezTo>
                  <a:cubicBezTo>
                    <a:pt x="4607" y="1431"/>
                    <a:pt x="4607" y="1179"/>
                    <a:pt x="4578" y="928"/>
                  </a:cubicBezTo>
                  <a:cubicBezTo>
                    <a:pt x="4520" y="676"/>
                    <a:pt x="4287" y="570"/>
                    <a:pt x="4046" y="541"/>
                  </a:cubicBezTo>
                  <a:cubicBezTo>
                    <a:pt x="4017" y="537"/>
                    <a:pt x="3989" y="536"/>
                    <a:pt x="3961" y="536"/>
                  </a:cubicBezTo>
                  <a:cubicBezTo>
                    <a:pt x="3750" y="536"/>
                    <a:pt x="3553" y="631"/>
                    <a:pt x="3417" y="802"/>
                  </a:cubicBezTo>
                  <a:cubicBezTo>
                    <a:pt x="3320" y="928"/>
                    <a:pt x="3339" y="1141"/>
                    <a:pt x="3329" y="1296"/>
                  </a:cubicBezTo>
                  <a:cubicBezTo>
                    <a:pt x="3300" y="1576"/>
                    <a:pt x="3242" y="1847"/>
                    <a:pt x="3155" y="2109"/>
                  </a:cubicBezTo>
                  <a:cubicBezTo>
                    <a:pt x="2855" y="2070"/>
                    <a:pt x="2565" y="2031"/>
                    <a:pt x="2275" y="1992"/>
                  </a:cubicBezTo>
                  <a:lnTo>
                    <a:pt x="2275" y="1944"/>
                  </a:lnTo>
                  <a:cubicBezTo>
                    <a:pt x="2246" y="1586"/>
                    <a:pt x="2246" y="1218"/>
                    <a:pt x="2265" y="850"/>
                  </a:cubicBezTo>
                  <a:cubicBezTo>
                    <a:pt x="2265" y="696"/>
                    <a:pt x="2333" y="405"/>
                    <a:pt x="2236" y="250"/>
                  </a:cubicBezTo>
                  <a:cubicBezTo>
                    <a:pt x="2137" y="94"/>
                    <a:pt x="1967" y="0"/>
                    <a:pt x="17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0" name="Google Shape;1810;p50"/>
            <p:cNvSpPr/>
            <p:nvPr/>
          </p:nvSpPr>
          <p:spPr>
            <a:xfrm>
              <a:off x="7298557" y="2911001"/>
              <a:ext cx="1109166" cy="809596"/>
            </a:xfrm>
            <a:custGeom>
              <a:avLst/>
              <a:gdLst/>
              <a:ahLst/>
              <a:cxnLst/>
              <a:rect l="l" t="t" r="r" b="b"/>
              <a:pathLst>
                <a:path w="17450" h="12737" extrusionOk="0">
                  <a:moveTo>
                    <a:pt x="11982" y="378"/>
                  </a:moveTo>
                  <a:cubicBezTo>
                    <a:pt x="11972" y="388"/>
                    <a:pt x="11962" y="388"/>
                    <a:pt x="11962" y="407"/>
                  </a:cubicBezTo>
                  <a:cubicBezTo>
                    <a:pt x="11962" y="485"/>
                    <a:pt x="11953" y="562"/>
                    <a:pt x="11953" y="649"/>
                  </a:cubicBezTo>
                  <a:cubicBezTo>
                    <a:pt x="11953" y="659"/>
                    <a:pt x="11962" y="668"/>
                    <a:pt x="11972" y="678"/>
                  </a:cubicBezTo>
                  <a:cubicBezTo>
                    <a:pt x="12079" y="717"/>
                    <a:pt x="12233" y="794"/>
                    <a:pt x="12214" y="910"/>
                  </a:cubicBezTo>
                  <a:cubicBezTo>
                    <a:pt x="12204" y="1027"/>
                    <a:pt x="12069" y="1085"/>
                    <a:pt x="11933" y="1133"/>
                  </a:cubicBezTo>
                  <a:cubicBezTo>
                    <a:pt x="11924" y="1133"/>
                    <a:pt x="11914" y="1143"/>
                    <a:pt x="11914" y="1162"/>
                  </a:cubicBezTo>
                  <a:cubicBezTo>
                    <a:pt x="11904" y="1288"/>
                    <a:pt x="11895" y="1414"/>
                    <a:pt x="11875" y="1530"/>
                  </a:cubicBezTo>
                  <a:cubicBezTo>
                    <a:pt x="11875" y="1539"/>
                    <a:pt x="11875" y="1549"/>
                    <a:pt x="11885" y="1559"/>
                  </a:cubicBezTo>
                  <a:cubicBezTo>
                    <a:pt x="11895" y="1568"/>
                    <a:pt x="11904" y="1568"/>
                    <a:pt x="11904" y="1568"/>
                  </a:cubicBezTo>
                  <a:lnTo>
                    <a:pt x="11924" y="1568"/>
                  </a:lnTo>
                  <a:cubicBezTo>
                    <a:pt x="12224" y="1472"/>
                    <a:pt x="12640" y="1317"/>
                    <a:pt x="12698" y="1027"/>
                  </a:cubicBezTo>
                  <a:cubicBezTo>
                    <a:pt x="12766" y="649"/>
                    <a:pt x="12195" y="446"/>
                    <a:pt x="12001" y="378"/>
                  </a:cubicBezTo>
                  <a:close/>
                  <a:moveTo>
                    <a:pt x="9098" y="1"/>
                  </a:moveTo>
                  <a:cubicBezTo>
                    <a:pt x="8817" y="1"/>
                    <a:pt x="8527" y="10"/>
                    <a:pt x="8237" y="30"/>
                  </a:cubicBezTo>
                  <a:cubicBezTo>
                    <a:pt x="7840" y="49"/>
                    <a:pt x="7433" y="88"/>
                    <a:pt x="7036" y="156"/>
                  </a:cubicBezTo>
                  <a:cubicBezTo>
                    <a:pt x="7017" y="165"/>
                    <a:pt x="7007" y="165"/>
                    <a:pt x="6988" y="165"/>
                  </a:cubicBezTo>
                  <a:cubicBezTo>
                    <a:pt x="6630" y="233"/>
                    <a:pt x="6291" y="349"/>
                    <a:pt x="5982" y="533"/>
                  </a:cubicBezTo>
                  <a:cubicBezTo>
                    <a:pt x="5846" y="610"/>
                    <a:pt x="5595" y="765"/>
                    <a:pt x="5575" y="968"/>
                  </a:cubicBezTo>
                  <a:cubicBezTo>
                    <a:pt x="5575" y="1104"/>
                    <a:pt x="5643" y="1220"/>
                    <a:pt x="5749" y="1297"/>
                  </a:cubicBezTo>
                  <a:cubicBezTo>
                    <a:pt x="5924" y="1452"/>
                    <a:pt x="6127" y="1568"/>
                    <a:pt x="6340" y="1656"/>
                  </a:cubicBezTo>
                  <a:cubicBezTo>
                    <a:pt x="6824" y="1810"/>
                    <a:pt x="7366" y="1859"/>
                    <a:pt x="7917" y="1898"/>
                  </a:cubicBezTo>
                  <a:cubicBezTo>
                    <a:pt x="8256" y="1917"/>
                    <a:pt x="8595" y="1927"/>
                    <a:pt x="8924" y="1927"/>
                  </a:cubicBezTo>
                  <a:cubicBezTo>
                    <a:pt x="9572" y="1927"/>
                    <a:pt x="10230" y="1888"/>
                    <a:pt x="10878" y="1801"/>
                  </a:cubicBezTo>
                  <a:lnTo>
                    <a:pt x="10869" y="1791"/>
                  </a:lnTo>
                  <a:cubicBezTo>
                    <a:pt x="10888" y="1791"/>
                    <a:pt x="10898" y="1781"/>
                    <a:pt x="10898" y="1762"/>
                  </a:cubicBezTo>
                  <a:cubicBezTo>
                    <a:pt x="10908" y="1627"/>
                    <a:pt x="10917" y="1491"/>
                    <a:pt x="10927" y="1356"/>
                  </a:cubicBezTo>
                  <a:cubicBezTo>
                    <a:pt x="10927" y="1346"/>
                    <a:pt x="10927" y="1336"/>
                    <a:pt x="10917" y="1336"/>
                  </a:cubicBezTo>
                  <a:cubicBezTo>
                    <a:pt x="10917" y="1327"/>
                    <a:pt x="10908" y="1327"/>
                    <a:pt x="10898" y="1327"/>
                  </a:cubicBezTo>
                  <a:cubicBezTo>
                    <a:pt x="10259" y="1385"/>
                    <a:pt x="9620" y="1423"/>
                    <a:pt x="8982" y="1423"/>
                  </a:cubicBezTo>
                  <a:cubicBezTo>
                    <a:pt x="8459" y="1423"/>
                    <a:pt x="7936" y="1404"/>
                    <a:pt x="7424" y="1356"/>
                  </a:cubicBezTo>
                  <a:cubicBezTo>
                    <a:pt x="7172" y="1336"/>
                    <a:pt x="6146" y="1201"/>
                    <a:pt x="6059" y="949"/>
                  </a:cubicBezTo>
                  <a:cubicBezTo>
                    <a:pt x="6049" y="901"/>
                    <a:pt x="6059" y="843"/>
                    <a:pt x="6136" y="785"/>
                  </a:cubicBezTo>
                  <a:cubicBezTo>
                    <a:pt x="6320" y="610"/>
                    <a:pt x="6669" y="562"/>
                    <a:pt x="6949" y="523"/>
                  </a:cubicBezTo>
                  <a:lnTo>
                    <a:pt x="7075" y="504"/>
                  </a:lnTo>
                  <a:cubicBezTo>
                    <a:pt x="7443" y="446"/>
                    <a:pt x="7811" y="417"/>
                    <a:pt x="8178" y="407"/>
                  </a:cubicBezTo>
                  <a:cubicBezTo>
                    <a:pt x="8527" y="388"/>
                    <a:pt x="8856" y="388"/>
                    <a:pt x="9166" y="388"/>
                  </a:cubicBezTo>
                  <a:cubicBezTo>
                    <a:pt x="9241" y="387"/>
                    <a:pt x="9315" y="386"/>
                    <a:pt x="9390" y="386"/>
                  </a:cubicBezTo>
                  <a:cubicBezTo>
                    <a:pt x="9913" y="386"/>
                    <a:pt x="10431" y="416"/>
                    <a:pt x="10956" y="475"/>
                  </a:cubicBezTo>
                  <a:cubicBezTo>
                    <a:pt x="10956" y="475"/>
                    <a:pt x="10966" y="465"/>
                    <a:pt x="10975" y="465"/>
                  </a:cubicBezTo>
                  <a:cubicBezTo>
                    <a:pt x="10975" y="456"/>
                    <a:pt x="10985" y="456"/>
                    <a:pt x="10985" y="446"/>
                  </a:cubicBezTo>
                  <a:lnTo>
                    <a:pt x="10985" y="156"/>
                  </a:lnTo>
                  <a:cubicBezTo>
                    <a:pt x="10985" y="146"/>
                    <a:pt x="10975" y="136"/>
                    <a:pt x="10956" y="127"/>
                  </a:cubicBezTo>
                  <a:cubicBezTo>
                    <a:pt x="10337" y="39"/>
                    <a:pt x="9717" y="1"/>
                    <a:pt x="9098" y="1"/>
                  </a:cubicBezTo>
                  <a:close/>
                  <a:moveTo>
                    <a:pt x="12533" y="1491"/>
                  </a:moveTo>
                  <a:cubicBezTo>
                    <a:pt x="12330" y="1617"/>
                    <a:pt x="12098" y="1714"/>
                    <a:pt x="11866" y="1772"/>
                  </a:cubicBezTo>
                  <a:cubicBezTo>
                    <a:pt x="11856" y="1781"/>
                    <a:pt x="11846" y="1791"/>
                    <a:pt x="11846" y="1801"/>
                  </a:cubicBezTo>
                  <a:cubicBezTo>
                    <a:pt x="11827" y="1975"/>
                    <a:pt x="11798" y="2139"/>
                    <a:pt x="11779" y="2304"/>
                  </a:cubicBezTo>
                  <a:cubicBezTo>
                    <a:pt x="11730" y="2604"/>
                    <a:pt x="11382" y="2643"/>
                    <a:pt x="11275" y="2652"/>
                  </a:cubicBezTo>
                  <a:lnTo>
                    <a:pt x="11237" y="2652"/>
                  </a:lnTo>
                  <a:cubicBezTo>
                    <a:pt x="11225" y="2653"/>
                    <a:pt x="11213" y="2654"/>
                    <a:pt x="11201" y="2654"/>
                  </a:cubicBezTo>
                  <a:cubicBezTo>
                    <a:pt x="11097" y="2654"/>
                    <a:pt x="10995" y="2616"/>
                    <a:pt x="10917" y="2546"/>
                  </a:cubicBezTo>
                  <a:cubicBezTo>
                    <a:pt x="10869" y="2488"/>
                    <a:pt x="10849" y="2420"/>
                    <a:pt x="10859" y="2352"/>
                  </a:cubicBezTo>
                  <a:cubicBezTo>
                    <a:pt x="10869" y="2236"/>
                    <a:pt x="10878" y="2130"/>
                    <a:pt x="10888" y="2014"/>
                  </a:cubicBezTo>
                  <a:cubicBezTo>
                    <a:pt x="10888" y="2004"/>
                    <a:pt x="10878" y="1994"/>
                    <a:pt x="10878" y="1985"/>
                  </a:cubicBezTo>
                  <a:cubicBezTo>
                    <a:pt x="10869" y="1985"/>
                    <a:pt x="10859" y="1975"/>
                    <a:pt x="10849" y="1975"/>
                  </a:cubicBezTo>
                  <a:cubicBezTo>
                    <a:pt x="10191" y="2072"/>
                    <a:pt x="9533" y="2120"/>
                    <a:pt x="8866" y="2120"/>
                  </a:cubicBezTo>
                  <a:cubicBezTo>
                    <a:pt x="8159" y="2120"/>
                    <a:pt x="7453" y="2062"/>
                    <a:pt x="6756" y="1936"/>
                  </a:cubicBezTo>
                  <a:cubicBezTo>
                    <a:pt x="6398" y="1868"/>
                    <a:pt x="6049" y="1733"/>
                    <a:pt x="5740" y="1539"/>
                  </a:cubicBezTo>
                  <a:lnTo>
                    <a:pt x="5720" y="1539"/>
                  </a:lnTo>
                  <a:cubicBezTo>
                    <a:pt x="5711" y="1539"/>
                    <a:pt x="5701" y="1549"/>
                    <a:pt x="5701" y="1549"/>
                  </a:cubicBezTo>
                  <a:cubicBezTo>
                    <a:pt x="5246" y="2594"/>
                    <a:pt x="5188" y="4065"/>
                    <a:pt x="6098" y="5014"/>
                  </a:cubicBezTo>
                  <a:cubicBezTo>
                    <a:pt x="6649" y="5585"/>
                    <a:pt x="7404" y="5923"/>
                    <a:pt x="8391" y="6030"/>
                  </a:cubicBezTo>
                  <a:cubicBezTo>
                    <a:pt x="8401" y="6030"/>
                    <a:pt x="8401" y="6020"/>
                    <a:pt x="8411" y="6020"/>
                  </a:cubicBezTo>
                  <a:cubicBezTo>
                    <a:pt x="8420" y="6010"/>
                    <a:pt x="8420" y="6001"/>
                    <a:pt x="8420" y="5991"/>
                  </a:cubicBezTo>
                  <a:cubicBezTo>
                    <a:pt x="8420" y="5817"/>
                    <a:pt x="8401" y="5643"/>
                    <a:pt x="8382" y="5469"/>
                  </a:cubicBezTo>
                  <a:cubicBezTo>
                    <a:pt x="8343" y="5217"/>
                    <a:pt x="8333" y="4965"/>
                    <a:pt x="8343" y="4704"/>
                  </a:cubicBezTo>
                  <a:cubicBezTo>
                    <a:pt x="8382" y="4007"/>
                    <a:pt x="8730" y="3368"/>
                    <a:pt x="9291" y="2962"/>
                  </a:cubicBezTo>
                  <a:lnTo>
                    <a:pt x="9301" y="2952"/>
                  </a:lnTo>
                  <a:cubicBezTo>
                    <a:pt x="9311" y="2933"/>
                    <a:pt x="9320" y="2923"/>
                    <a:pt x="9340" y="2914"/>
                  </a:cubicBezTo>
                  <a:cubicBezTo>
                    <a:pt x="9349" y="2914"/>
                    <a:pt x="9369" y="2904"/>
                    <a:pt x="9378" y="2904"/>
                  </a:cubicBezTo>
                  <a:cubicBezTo>
                    <a:pt x="9417" y="2914"/>
                    <a:pt x="9446" y="2943"/>
                    <a:pt x="9456" y="2981"/>
                  </a:cubicBezTo>
                  <a:cubicBezTo>
                    <a:pt x="9456" y="3001"/>
                    <a:pt x="9466" y="3010"/>
                    <a:pt x="9456" y="3030"/>
                  </a:cubicBezTo>
                  <a:cubicBezTo>
                    <a:pt x="9320" y="3891"/>
                    <a:pt x="9737" y="4723"/>
                    <a:pt x="10133" y="5536"/>
                  </a:cubicBezTo>
                  <a:cubicBezTo>
                    <a:pt x="10191" y="5652"/>
                    <a:pt x="10240" y="5759"/>
                    <a:pt x="10298" y="5875"/>
                  </a:cubicBezTo>
                  <a:cubicBezTo>
                    <a:pt x="10298" y="5885"/>
                    <a:pt x="10308" y="5885"/>
                    <a:pt x="10327" y="5885"/>
                  </a:cubicBezTo>
                  <a:cubicBezTo>
                    <a:pt x="10598" y="5827"/>
                    <a:pt x="10849" y="5749"/>
                    <a:pt x="11101" y="5643"/>
                  </a:cubicBezTo>
                  <a:cubicBezTo>
                    <a:pt x="11111" y="5643"/>
                    <a:pt x="11120" y="5633"/>
                    <a:pt x="11120" y="5623"/>
                  </a:cubicBezTo>
                  <a:cubicBezTo>
                    <a:pt x="11188" y="5430"/>
                    <a:pt x="11266" y="5246"/>
                    <a:pt x="11362" y="5072"/>
                  </a:cubicBezTo>
                  <a:cubicBezTo>
                    <a:pt x="11546" y="4733"/>
                    <a:pt x="11720" y="4414"/>
                    <a:pt x="11604" y="3930"/>
                  </a:cubicBezTo>
                  <a:cubicBezTo>
                    <a:pt x="11604" y="3901"/>
                    <a:pt x="11604" y="3872"/>
                    <a:pt x="11624" y="3852"/>
                  </a:cubicBezTo>
                  <a:cubicBezTo>
                    <a:pt x="11637" y="3827"/>
                    <a:pt x="11662" y="3809"/>
                    <a:pt x="11690" y="3809"/>
                  </a:cubicBezTo>
                  <a:cubicBezTo>
                    <a:pt x="11703" y="3809"/>
                    <a:pt x="11717" y="3814"/>
                    <a:pt x="11730" y="3823"/>
                  </a:cubicBezTo>
                  <a:cubicBezTo>
                    <a:pt x="11749" y="3823"/>
                    <a:pt x="11759" y="3833"/>
                    <a:pt x="11769" y="3843"/>
                  </a:cubicBezTo>
                  <a:cubicBezTo>
                    <a:pt x="12040" y="4027"/>
                    <a:pt x="12262" y="4269"/>
                    <a:pt x="12427" y="4549"/>
                  </a:cubicBezTo>
                  <a:cubicBezTo>
                    <a:pt x="12437" y="4559"/>
                    <a:pt x="12446" y="4559"/>
                    <a:pt x="12456" y="4559"/>
                  </a:cubicBezTo>
                  <a:cubicBezTo>
                    <a:pt x="12466" y="4559"/>
                    <a:pt x="12475" y="4559"/>
                    <a:pt x="12475" y="4549"/>
                  </a:cubicBezTo>
                  <a:cubicBezTo>
                    <a:pt x="13027" y="3620"/>
                    <a:pt x="13066" y="2468"/>
                    <a:pt x="12582" y="1510"/>
                  </a:cubicBezTo>
                  <a:cubicBezTo>
                    <a:pt x="12572" y="1501"/>
                    <a:pt x="12562" y="1491"/>
                    <a:pt x="12562" y="1491"/>
                  </a:cubicBezTo>
                  <a:close/>
                  <a:moveTo>
                    <a:pt x="5798" y="10298"/>
                  </a:moveTo>
                  <a:cubicBezTo>
                    <a:pt x="5449" y="10317"/>
                    <a:pt x="5149" y="10559"/>
                    <a:pt x="5072" y="10898"/>
                  </a:cubicBezTo>
                  <a:cubicBezTo>
                    <a:pt x="5014" y="11111"/>
                    <a:pt x="4985" y="11401"/>
                    <a:pt x="5120" y="11507"/>
                  </a:cubicBezTo>
                  <a:cubicBezTo>
                    <a:pt x="5207" y="11575"/>
                    <a:pt x="5314" y="11594"/>
                    <a:pt x="5420" y="11594"/>
                  </a:cubicBezTo>
                  <a:cubicBezTo>
                    <a:pt x="5488" y="11594"/>
                    <a:pt x="5546" y="11585"/>
                    <a:pt x="5595" y="11585"/>
                  </a:cubicBezTo>
                  <a:lnTo>
                    <a:pt x="5595" y="11575"/>
                  </a:lnTo>
                  <a:lnTo>
                    <a:pt x="5653" y="11575"/>
                  </a:lnTo>
                  <a:cubicBezTo>
                    <a:pt x="5662" y="11575"/>
                    <a:pt x="5672" y="11575"/>
                    <a:pt x="5672" y="11565"/>
                  </a:cubicBezTo>
                  <a:cubicBezTo>
                    <a:pt x="5778" y="11411"/>
                    <a:pt x="5914" y="11275"/>
                    <a:pt x="6078" y="11169"/>
                  </a:cubicBezTo>
                  <a:cubicBezTo>
                    <a:pt x="6204" y="11101"/>
                    <a:pt x="6340" y="11033"/>
                    <a:pt x="6485" y="10985"/>
                  </a:cubicBezTo>
                  <a:cubicBezTo>
                    <a:pt x="6495" y="10985"/>
                    <a:pt x="6504" y="10975"/>
                    <a:pt x="6504" y="10965"/>
                  </a:cubicBezTo>
                  <a:cubicBezTo>
                    <a:pt x="6504" y="10956"/>
                    <a:pt x="6504" y="10946"/>
                    <a:pt x="6495" y="10936"/>
                  </a:cubicBezTo>
                  <a:cubicBezTo>
                    <a:pt x="6320" y="10781"/>
                    <a:pt x="6185" y="10588"/>
                    <a:pt x="6098" y="10375"/>
                  </a:cubicBezTo>
                  <a:cubicBezTo>
                    <a:pt x="6088" y="10365"/>
                    <a:pt x="6088" y="10356"/>
                    <a:pt x="6078" y="10356"/>
                  </a:cubicBezTo>
                  <a:lnTo>
                    <a:pt x="6059" y="10356"/>
                  </a:lnTo>
                  <a:cubicBezTo>
                    <a:pt x="5982" y="10317"/>
                    <a:pt x="5885" y="10298"/>
                    <a:pt x="5798" y="10298"/>
                  </a:cubicBezTo>
                  <a:close/>
                  <a:moveTo>
                    <a:pt x="11401" y="10646"/>
                  </a:moveTo>
                  <a:cubicBezTo>
                    <a:pt x="11391" y="10646"/>
                    <a:pt x="11382" y="10656"/>
                    <a:pt x="11382" y="10665"/>
                  </a:cubicBezTo>
                  <a:cubicBezTo>
                    <a:pt x="11208" y="10898"/>
                    <a:pt x="10985" y="11101"/>
                    <a:pt x="10733" y="11265"/>
                  </a:cubicBezTo>
                  <a:cubicBezTo>
                    <a:pt x="10724" y="11265"/>
                    <a:pt x="10724" y="11275"/>
                    <a:pt x="10724" y="11285"/>
                  </a:cubicBezTo>
                  <a:cubicBezTo>
                    <a:pt x="10724" y="11294"/>
                    <a:pt x="10724" y="11304"/>
                    <a:pt x="10724" y="11314"/>
                  </a:cubicBezTo>
                  <a:cubicBezTo>
                    <a:pt x="10811" y="11401"/>
                    <a:pt x="10869" y="11517"/>
                    <a:pt x="10908" y="11633"/>
                  </a:cubicBezTo>
                  <a:cubicBezTo>
                    <a:pt x="10927" y="11691"/>
                    <a:pt x="10946" y="11740"/>
                    <a:pt x="10956" y="11798"/>
                  </a:cubicBezTo>
                  <a:cubicBezTo>
                    <a:pt x="10956" y="11807"/>
                    <a:pt x="10966" y="11817"/>
                    <a:pt x="10985" y="11827"/>
                  </a:cubicBezTo>
                  <a:lnTo>
                    <a:pt x="11566" y="11827"/>
                  </a:lnTo>
                  <a:cubicBezTo>
                    <a:pt x="11623" y="11829"/>
                    <a:pt x="11678" y="11830"/>
                    <a:pt x="11730" y="11830"/>
                  </a:cubicBezTo>
                  <a:cubicBezTo>
                    <a:pt x="12087" y="11830"/>
                    <a:pt x="12305" y="11773"/>
                    <a:pt x="12398" y="11672"/>
                  </a:cubicBezTo>
                  <a:cubicBezTo>
                    <a:pt x="12437" y="11633"/>
                    <a:pt x="12466" y="11575"/>
                    <a:pt x="12456" y="11517"/>
                  </a:cubicBezTo>
                  <a:cubicBezTo>
                    <a:pt x="12446" y="10994"/>
                    <a:pt x="12069" y="10646"/>
                    <a:pt x="11517" y="10646"/>
                  </a:cubicBezTo>
                  <a:close/>
                  <a:moveTo>
                    <a:pt x="835" y="11564"/>
                  </a:moveTo>
                  <a:cubicBezTo>
                    <a:pt x="825" y="11564"/>
                    <a:pt x="815" y="11565"/>
                    <a:pt x="804" y="11565"/>
                  </a:cubicBezTo>
                  <a:cubicBezTo>
                    <a:pt x="678" y="11565"/>
                    <a:pt x="562" y="11594"/>
                    <a:pt x="456" y="11633"/>
                  </a:cubicBezTo>
                  <a:cubicBezTo>
                    <a:pt x="340" y="11682"/>
                    <a:pt x="78" y="11846"/>
                    <a:pt x="30" y="12020"/>
                  </a:cubicBezTo>
                  <a:cubicBezTo>
                    <a:pt x="1" y="12088"/>
                    <a:pt x="20" y="12156"/>
                    <a:pt x="59" y="12214"/>
                  </a:cubicBezTo>
                  <a:cubicBezTo>
                    <a:pt x="165" y="12349"/>
                    <a:pt x="388" y="12427"/>
                    <a:pt x="717" y="12427"/>
                  </a:cubicBezTo>
                  <a:cubicBezTo>
                    <a:pt x="823" y="12427"/>
                    <a:pt x="930" y="12427"/>
                    <a:pt x="1036" y="12417"/>
                  </a:cubicBezTo>
                  <a:cubicBezTo>
                    <a:pt x="1046" y="12417"/>
                    <a:pt x="1056" y="12407"/>
                    <a:pt x="1056" y="12407"/>
                  </a:cubicBezTo>
                  <a:cubicBezTo>
                    <a:pt x="1056" y="12398"/>
                    <a:pt x="1056" y="12388"/>
                    <a:pt x="1056" y="12378"/>
                  </a:cubicBezTo>
                  <a:cubicBezTo>
                    <a:pt x="1046" y="12165"/>
                    <a:pt x="1114" y="11943"/>
                    <a:pt x="1249" y="11778"/>
                  </a:cubicBezTo>
                  <a:cubicBezTo>
                    <a:pt x="1259" y="11769"/>
                    <a:pt x="1259" y="11749"/>
                    <a:pt x="1249" y="11740"/>
                  </a:cubicBezTo>
                  <a:cubicBezTo>
                    <a:pt x="1131" y="11631"/>
                    <a:pt x="988" y="11564"/>
                    <a:pt x="835" y="11564"/>
                  </a:cubicBezTo>
                  <a:close/>
                  <a:moveTo>
                    <a:pt x="16898" y="11711"/>
                  </a:moveTo>
                  <a:cubicBezTo>
                    <a:pt x="16743" y="11720"/>
                    <a:pt x="16588" y="11769"/>
                    <a:pt x="16472" y="11865"/>
                  </a:cubicBezTo>
                  <a:cubicBezTo>
                    <a:pt x="16462" y="11865"/>
                    <a:pt x="16453" y="11875"/>
                    <a:pt x="16453" y="11885"/>
                  </a:cubicBezTo>
                  <a:cubicBezTo>
                    <a:pt x="16453" y="11894"/>
                    <a:pt x="16462" y="11904"/>
                    <a:pt x="16462" y="11914"/>
                  </a:cubicBezTo>
                  <a:cubicBezTo>
                    <a:pt x="16550" y="11991"/>
                    <a:pt x="16617" y="12088"/>
                    <a:pt x="16666" y="12204"/>
                  </a:cubicBezTo>
                  <a:cubicBezTo>
                    <a:pt x="16704" y="12301"/>
                    <a:pt x="16714" y="12417"/>
                    <a:pt x="16675" y="12514"/>
                  </a:cubicBezTo>
                  <a:cubicBezTo>
                    <a:pt x="16666" y="12523"/>
                    <a:pt x="16666" y="12533"/>
                    <a:pt x="16675" y="12543"/>
                  </a:cubicBezTo>
                  <a:cubicBezTo>
                    <a:pt x="16675" y="12552"/>
                    <a:pt x="16685" y="12552"/>
                    <a:pt x="16695" y="12562"/>
                  </a:cubicBezTo>
                  <a:lnTo>
                    <a:pt x="16733" y="12562"/>
                  </a:lnTo>
                  <a:cubicBezTo>
                    <a:pt x="16985" y="12562"/>
                    <a:pt x="17314" y="12485"/>
                    <a:pt x="17421" y="12272"/>
                  </a:cubicBezTo>
                  <a:cubicBezTo>
                    <a:pt x="17450" y="12194"/>
                    <a:pt x="17450" y="12117"/>
                    <a:pt x="17421" y="12040"/>
                  </a:cubicBezTo>
                  <a:cubicBezTo>
                    <a:pt x="17353" y="11904"/>
                    <a:pt x="17227" y="11788"/>
                    <a:pt x="17072" y="11740"/>
                  </a:cubicBezTo>
                  <a:cubicBezTo>
                    <a:pt x="17014" y="11720"/>
                    <a:pt x="16956" y="11711"/>
                    <a:pt x="16898" y="11711"/>
                  </a:cubicBezTo>
                  <a:close/>
                  <a:moveTo>
                    <a:pt x="9518" y="11042"/>
                  </a:moveTo>
                  <a:cubicBezTo>
                    <a:pt x="9163" y="11042"/>
                    <a:pt x="8819" y="11186"/>
                    <a:pt x="8575" y="11440"/>
                  </a:cubicBezTo>
                  <a:cubicBezTo>
                    <a:pt x="8566" y="11449"/>
                    <a:pt x="8566" y="11469"/>
                    <a:pt x="8575" y="11478"/>
                  </a:cubicBezTo>
                  <a:cubicBezTo>
                    <a:pt x="8759" y="11740"/>
                    <a:pt x="8924" y="12146"/>
                    <a:pt x="8788" y="12427"/>
                  </a:cubicBezTo>
                  <a:cubicBezTo>
                    <a:pt x="8778" y="12436"/>
                    <a:pt x="8778" y="12446"/>
                    <a:pt x="8788" y="12456"/>
                  </a:cubicBezTo>
                  <a:cubicBezTo>
                    <a:pt x="8788" y="12465"/>
                    <a:pt x="8798" y="12465"/>
                    <a:pt x="8807" y="12465"/>
                  </a:cubicBezTo>
                  <a:cubicBezTo>
                    <a:pt x="9107" y="12533"/>
                    <a:pt x="9417" y="12572"/>
                    <a:pt x="9727" y="12582"/>
                  </a:cubicBezTo>
                  <a:cubicBezTo>
                    <a:pt x="9824" y="12582"/>
                    <a:pt x="9911" y="12572"/>
                    <a:pt x="9998" y="12572"/>
                  </a:cubicBezTo>
                  <a:lnTo>
                    <a:pt x="9998" y="12562"/>
                  </a:lnTo>
                  <a:cubicBezTo>
                    <a:pt x="10278" y="12543"/>
                    <a:pt x="10627" y="12398"/>
                    <a:pt x="10753" y="12146"/>
                  </a:cubicBezTo>
                  <a:cubicBezTo>
                    <a:pt x="10830" y="11972"/>
                    <a:pt x="10811" y="11769"/>
                    <a:pt x="10704" y="11623"/>
                  </a:cubicBezTo>
                  <a:cubicBezTo>
                    <a:pt x="10491" y="11265"/>
                    <a:pt x="10046" y="11043"/>
                    <a:pt x="9553" y="11043"/>
                  </a:cubicBezTo>
                  <a:cubicBezTo>
                    <a:pt x="9541" y="11042"/>
                    <a:pt x="9530" y="11042"/>
                    <a:pt x="9518" y="11042"/>
                  </a:cubicBezTo>
                  <a:close/>
                  <a:moveTo>
                    <a:pt x="2004" y="11575"/>
                  </a:moveTo>
                  <a:cubicBezTo>
                    <a:pt x="1801" y="11575"/>
                    <a:pt x="1598" y="11652"/>
                    <a:pt x="1453" y="11798"/>
                  </a:cubicBezTo>
                  <a:cubicBezTo>
                    <a:pt x="1317" y="11962"/>
                    <a:pt x="1201" y="12214"/>
                    <a:pt x="1240" y="12398"/>
                  </a:cubicBezTo>
                  <a:cubicBezTo>
                    <a:pt x="1269" y="12514"/>
                    <a:pt x="1346" y="12601"/>
                    <a:pt x="1453" y="12640"/>
                  </a:cubicBezTo>
                  <a:cubicBezTo>
                    <a:pt x="1549" y="12678"/>
                    <a:pt x="1656" y="12698"/>
                    <a:pt x="1772" y="12698"/>
                  </a:cubicBezTo>
                  <a:cubicBezTo>
                    <a:pt x="2004" y="12688"/>
                    <a:pt x="2236" y="12630"/>
                    <a:pt x="2459" y="12552"/>
                  </a:cubicBezTo>
                  <a:lnTo>
                    <a:pt x="2488" y="12543"/>
                  </a:lnTo>
                  <a:cubicBezTo>
                    <a:pt x="2614" y="12514"/>
                    <a:pt x="2720" y="12436"/>
                    <a:pt x="2788" y="12320"/>
                  </a:cubicBezTo>
                  <a:cubicBezTo>
                    <a:pt x="2827" y="12252"/>
                    <a:pt x="2827" y="12165"/>
                    <a:pt x="2798" y="12088"/>
                  </a:cubicBezTo>
                  <a:cubicBezTo>
                    <a:pt x="2749" y="11923"/>
                    <a:pt x="2633" y="11778"/>
                    <a:pt x="2488" y="11701"/>
                  </a:cubicBezTo>
                  <a:cubicBezTo>
                    <a:pt x="2333" y="11623"/>
                    <a:pt x="2169" y="11575"/>
                    <a:pt x="2004" y="11575"/>
                  </a:cubicBezTo>
                  <a:close/>
                  <a:moveTo>
                    <a:pt x="7220" y="11023"/>
                  </a:moveTo>
                  <a:cubicBezTo>
                    <a:pt x="7075" y="11023"/>
                    <a:pt x="6940" y="11043"/>
                    <a:pt x="6804" y="11082"/>
                  </a:cubicBezTo>
                  <a:cubicBezTo>
                    <a:pt x="6533" y="11140"/>
                    <a:pt x="6195" y="11256"/>
                    <a:pt x="5972" y="11488"/>
                  </a:cubicBezTo>
                  <a:cubicBezTo>
                    <a:pt x="5836" y="11623"/>
                    <a:pt x="5614" y="11933"/>
                    <a:pt x="5653" y="12204"/>
                  </a:cubicBezTo>
                  <a:cubicBezTo>
                    <a:pt x="5672" y="12330"/>
                    <a:pt x="5749" y="12446"/>
                    <a:pt x="5865" y="12504"/>
                  </a:cubicBezTo>
                  <a:cubicBezTo>
                    <a:pt x="6291" y="12659"/>
                    <a:pt x="6736" y="12736"/>
                    <a:pt x="7182" y="12736"/>
                  </a:cubicBezTo>
                  <a:cubicBezTo>
                    <a:pt x="7356" y="12736"/>
                    <a:pt x="7520" y="12727"/>
                    <a:pt x="7685" y="12707"/>
                  </a:cubicBezTo>
                  <a:lnTo>
                    <a:pt x="7675" y="12707"/>
                  </a:lnTo>
                  <a:lnTo>
                    <a:pt x="7724" y="12698"/>
                  </a:lnTo>
                  <a:cubicBezTo>
                    <a:pt x="8004" y="12669"/>
                    <a:pt x="8585" y="12601"/>
                    <a:pt x="8633" y="12272"/>
                  </a:cubicBezTo>
                  <a:cubicBezTo>
                    <a:pt x="8662" y="11982"/>
                    <a:pt x="8556" y="11701"/>
                    <a:pt x="8362" y="11488"/>
                  </a:cubicBezTo>
                  <a:cubicBezTo>
                    <a:pt x="8062" y="11188"/>
                    <a:pt x="7646" y="11023"/>
                    <a:pt x="7220" y="11023"/>
                  </a:cubicBezTo>
                  <a:close/>
                  <a:moveTo>
                    <a:pt x="15757" y="11836"/>
                  </a:moveTo>
                  <a:cubicBezTo>
                    <a:pt x="15747" y="11836"/>
                    <a:pt x="15737" y="11836"/>
                    <a:pt x="15727" y="11836"/>
                  </a:cubicBezTo>
                  <a:cubicBezTo>
                    <a:pt x="15601" y="11836"/>
                    <a:pt x="15475" y="11856"/>
                    <a:pt x="15350" y="11894"/>
                  </a:cubicBezTo>
                  <a:cubicBezTo>
                    <a:pt x="15137" y="11972"/>
                    <a:pt x="14866" y="12223"/>
                    <a:pt x="14943" y="12494"/>
                  </a:cubicBezTo>
                  <a:cubicBezTo>
                    <a:pt x="14982" y="12649"/>
                    <a:pt x="15127" y="12736"/>
                    <a:pt x="15369" y="12736"/>
                  </a:cubicBezTo>
                  <a:cubicBezTo>
                    <a:pt x="15446" y="12727"/>
                    <a:pt x="15533" y="12727"/>
                    <a:pt x="15621" y="12717"/>
                  </a:cubicBezTo>
                  <a:lnTo>
                    <a:pt x="15621" y="12707"/>
                  </a:lnTo>
                  <a:lnTo>
                    <a:pt x="15727" y="12707"/>
                  </a:lnTo>
                  <a:cubicBezTo>
                    <a:pt x="15950" y="12688"/>
                    <a:pt x="16395" y="12649"/>
                    <a:pt x="16491" y="12446"/>
                  </a:cubicBezTo>
                  <a:cubicBezTo>
                    <a:pt x="16521" y="12349"/>
                    <a:pt x="16501" y="12243"/>
                    <a:pt x="16443" y="12175"/>
                  </a:cubicBezTo>
                  <a:cubicBezTo>
                    <a:pt x="16275" y="11960"/>
                    <a:pt x="16026" y="11836"/>
                    <a:pt x="15757" y="11836"/>
                  </a:cubicBezTo>
                  <a:close/>
                </a:path>
              </a:pathLst>
            </a:custGeom>
            <a:solidFill>
              <a:srgbClr val="E9EF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1" name="Google Shape;1811;p50"/>
            <p:cNvSpPr/>
            <p:nvPr/>
          </p:nvSpPr>
          <p:spPr>
            <a:xfrm>
              <a:off x="7298557" y="2911001"/>
              <a:ext cx="1109166" cy="809596"/>
            </a:xfrm>
            <a:custGeom>
              <a:avLst/>
              <a:gdLst/>
              <a:ahLst/>
              <a:cxnLst/>
              <a:rect l="l" t="t" r="r" b="b"/>
              <a:pathLst>
                <a:path w="17450" h="12737" extrusionOk="0">
                  <a:moveTo>
                    <a:pt x="11982" y="378"/>
                  </a:moveTo>
                  <a:cubicBezTo>
                    <a:pt x="11972" y="388"/>
                    <a:pt x="11962" y="388"/>
                    <a:pt x="11962" y="407"/>
                  </a:cubicBezTo>
                  <a:cubicBezTo>
                    <a:pt x="11962" y="485"/>
                    <a:pt x="11953" y="562"/>
                    <a:pt x="11953" y="649"/>
                  </a:cubicBezTo>
                  <a:cubicBezTo>
                    <a:pt x="11953" y="659"/>
                    <a:pt x="11962" y="668"/>
                    <a:pt x="11972" y="678"/>
                  </a:cubicBezTo>
                  <a:cubicBezTo>
                    <a:pt x="12079" y="717"/>
                    <a:pt x="12233" y="794"/>
                    <a:pt x="12214" y="910"/>
                  </a:cubicBezTo>
                  <a:cubicBezTo>
                    <a:pt x="12204" y="1027"/>
                    <a:pt x="12069" y="1085"/>
                    <a:pt x="11933" y="1133"/>
                  </a:cubicBezTo>
                  <a:cubicBezTo>
                    <a:pt x="11924" y="1133"/>
                    <a:pt x="11914" y="1143"/>
                    <a:pt x="11914" y="1162"/>
                  </a:cubicBezTo>
                  <a:cubicBezTo>
                    <a:pt x="11904" y="1288"/>
                    <a:pt x="11895" y="1414"/>
                    <a:pt x="11875" y="1530"/>
                  </a:cubicBezTo>
                  <a:cubicBezTo>
                    <a:pt x="11875" y="1539"/>
                    <a:pt x="11875" y="1549"/>
                    <a:pt x="11885" y="1559"/>
                  </a:cubicBezTo>
                  <a:cubicBezTo>
                    <a:pt x="11895" y="1568"/>
                    <a:pt x="11904" y="1568"/>
                    <a:pt x="11904" y="1568"/>
                  </a:cubicBezTo>
                  <a:lnTo>
                    <a:pt x="11924" y="1568"/>
                  </a:lnTo>
                  <a:cubicBezTo>
                    <a:pt x="12224" y="1472"/>
                    <a:pt x="12640" y="1317"/>
                    <a:pt x="12698" y="1027"/>
                  </a:cubicBezTo>
                  <a:cubicBezTo>
                    <a:pt x="12766" y="649"/>
                    <a:pt x="12195" y="446"/>
                    <a:pt x="12001" y="378"/>
                  </a:cubicBezTo>
                  <a:close/>
                  <a:moveTo>
                    <a:pt x="9098" y="1"/>
                  </a:moveTo>
                  <a:cubicBezTo>
                    <a:pt x="8817" y="1"/>
                    <a:pt x="8527" y="10"/>
                    <a:pt x="8237" y="30"/>
                  </a:cubicBezTo>
                  <a:cubicBezTo>
                    <a:pt x="7840" y="49"/>
                    <a:pt x="7433" y="88"/>
                    <a:pt x="7036" y="156"/>
                  </a:cubicBezTo>
                  <a:cubicBezTo>
                    <a:pt x="7017" y="165"/>
                    <a:pt x="7007" y="165"/>
                    <a:pt x="6988" y="165"/>
                  </a:cubicBezTo>
                  <a:cubicBezTo>
                    <a:pt x="6630" y="233"/>
                    <a:pt x="6291" y="349"/>
                    <a:pt x="5982" y="533"/>
                  </a:cubicBezTo>
                  <a:cubicBezTo>
                    <a:pt x="5846" y="610"/>
                    <a:pt x="5595" y="765"/>
                    <a:pt x="5575" y="968"/>
                  </a:cubicBezTo>
                  <a:cubicBezTo>
                    <a:pt x="5575" y="1104"/>
                    <a:pt x="5643" y="1220"/>
                    <a:pt x="5749" y="1297"/>
                  </a:cubicBezTo>
                  <a:cubicBezTo>
                    <a:pt x="5924" y="1452"/>
                    <a:pt x="6127" y="1568"/>
                    <a:pt x="6340" y="1656"/>
                  </a:cubicBezTo>
                  <a:cubicBezTo>
                    <a:pt x="6824" y="1810"/>
                    <a:pt x="7366" y="1859"/>
                    <a:pt x="7917" y="1898"/>
                  </a:cubicBezTo>
                  <a:cubicBezTo>
                    <a:pt x="8256" y="1917"/>
                    <a:pt x="8595" y="1927"/>
                    <a:pt x="8924" y="1927"/>
                  </a:cubicBezTo>
                  <a:cubicBezTo>
                    <a:pt x="9572" y="1927"/>
                    <a:pt x="10230" y="1888"/>
                    <a:pt x="10878" y="1801"/>
                  </a:cubicBezTo>
                  <a:lnTo>
                    <a:pt x="10869" y="1791"/>
                  </a:lnTo>
                  <a:cubicBezTo>
                    <a:pt x="10888" y="1791"/>
                    <a:pt x="10898" y="1781"/>
                    <a:pt x="10898" y="1762"/>
                  </a:cubicBezTo>
                  <a:cubicBezTo>
                    <a:pt x="10908" y="1627"/>
                    <a:pt x="10917" y="1491"/>
                    <a:pt x="10927" y="1356"/>
                  </a:cubicBezTo>
                  <a:cubicBezTo>
                    <a:pt x="10927" y="1346"/>
                    <a:pt x="10927" y="1336"/>
                    <a:pt x="10917" y="1336"/>
                  </a:cubicBezTo>
                  <a:cubicBezTo>
                    <a:pt x="10917" y="1327"/>
                    <a:pt x="10908" y="1327"/>
                    <a:pt x="10898" y="1327"/>
                  </a:cubicBezTo>
                  <a:cubicBezTo>
                    <a:pt x="10259" y="1385"/>
                    <a:pt x="9620" y="1423"/>
                    <a:pt x="8982" y="1423"/>
                  </a:cubicBezTo>
                  <a:cubicBezTo>
                    <a:pt x="8459" y="1423"/>
                    <a:pt x="7936" y="1404"/>
                    <a:pt x="7424" y="1356"/>
                  </a:cubicBezTo>
                  <a:cubicBezTo>
                    <a:pt x="7172" y="1336"/>
                    <a:pt x="6146" y="1201"/>
                    <a:pt x="6059" y="949"/>
                  </a:cubicBezTo>
                  <a:cubicBezTo>
                    <a:pt x="6049" y="901"/>
                    <a:pt x="6059" y="843"/>
                    <a:pt x="6136" y="785"/>
                  </a:cubicBezTo>
                  <a:cubicBezTo>
                    <a:pt x="6320" y="610"/>
                    <a:pt x="6669" y="562"/>
                    <a:pt x="6949" y="523"/>
                  </a:cubicBezTo>
                  <a:lnTo>
                    <a:pt x="7075" y="504"/>
                  </a:lnTo>
                  <a:cubicBezTo>
                    <a:pt x="7443" y="446"/>
                    <a:pt x="7811" y="417"/>
                    <a:pt x="8178" y="407"/>
                  </a:cubicBezTo>
                  <a:cubicBezTo>
                    <a:pt x="8527" y="388"/>
                    <a:pt x="8856" y="388"/>
                    <a:pt x="9166" y="388"/>
                  </a:cubicBezTo>
                  <a:cubicBezTo>
                    <a:pt x="9241" y="387"/>
                    <a:pt x="9315" y="386"/>
                    <a:pt x="9390" y="386"/>
                  </a:cubicBezTo>
                  <a:cubicBezTo>
                    <a:pt x="9913" y="386"/>
                    <a:pt x="10431" y="416"/>
                    <a:pt x="10956" y="475"/>
                  </a:cubicBezTo>
                  <a:cubicBezTo>
                    <a:pt x="10956" y="475"/>
                    <a:pt x="10966" y="465"/>
                    <a:pt x="10975" y="465"/>
                  </a:cubicBezTo>
                  <a:cubicBezTo>
                    <a:pt x="10975" y="456"/>
                    <a:pt x="10985" y="456"/>
                    <a:pt x="10985" y="446"/>
                  </a:cubicBezTo>
                  <a:lnTo>
                    <a:pt x="10985" y="156"/>
                  </a:lnTo>
                  <a:cubicBezTo>
                    <a:pt x="10985" y="146"/>
                    <a:pt x="10975" y="136"/>
                    <a:pt x="10956" y="127"/>
                  </a:cubicBezTo>
                  <a:cubicBezTo>
                    <a:pt x="10337" y="39"/>
                    <a:pt x="9717" y="1"/>
                    <a:pt x="9098" y="1"/>
                  </a:cubicBezTo>
                  <a:close/>
                  <a:moveTo>
                    <a:pt x="12533" y="1491"/>
                  </a:moveTo>
                  <a:cubicBezTo>
                    <a:pt x="12330" y="1617"/>
                    <a:pt x="12098" y="1714"/>
                    <a:pt x="11866" y="1772"/>
                  </a:cubicBezTo>
                  <a:cubicBezTo>
                    <a:pt x="11856" y="1781"/>
                    <a:pt x="11846" y="1791"/>
                    <a:pt x="11846" y="1801"/>
                  </a:cubicBezTo>
                  <a:cubicBezTo>
                    <a:pt x="11827" y="1975"/>
                    <a:pt x="11798" y="2139"/>
                    <a:pt x="11779" y="2304"/>
                  </a:cubicBezTo>
                  <a:cubicBezTo>
                    <a:pt x="11730" y="2604"/>
                    <a:pt x="11382" y="2643"/>
                    <a:pt x="11275" y="2652"/>
                  </a:cubicBezTo>
                  <a:lnTo>
                    <a:pt x="11237" y="2652"/>
                  </a:lnTo>
                  <a:cubicBezTo>
                    <a:pt x="11225" y="2653"/>
                    <a:pt x="11213" y="2654"/>
                    <a:pt x="11201" y="2654"/>
                  </a:cubicBezTo>
                  <a:cubicBezTo>
                    <a:pt x="11097" y="2654"/>
                    <a:pt x="10995" y="2616"/>
                    <a:pt x="10917" y="2546"/>
                  </a:cubicBezTo>
                  <a:cubicBezTo>
                    <a:pt x="10869" y="2488"/>
                    <a:pt x="10849" y="2420"/>
                    <a:pt x="10859" y="2352"/>
                  </a:cubicBezTo>
                  <a:cubicBezTo>
                    <a:pt x="10869" y="2236"/>
                    <a:pt x="10878" y="2130"/>
                    <a:pt x="10888" y="2014"/>
                  </a:cubicBezTo>
                  <a:cubicBezTo>
                    <a:pt x="10888" y="2004"/>
                    <a:pt x="10878" y="1994"/>
                    <a:pt x="10878" y="1985"/>
                  </a:cubicBezTo>
                  <a:cubicBezTo>
                    <a:pt x="10869" y="1985"/>
                    <a:pt x="10859" y="1975"/>
                    <a:pt x="10849" y="1975"/>
                  </a:cubicBezTo>
                  <a:cubicBezTo>
                    <a:pt x="10191" y="2072"/>
                    <a:pt x="9533" y="2120"/>
                    <a:pt x="8866" y="2120"/>
                  </a:cubicBezTo>
                  <a:cubicBezTo>
                    <a:pt x="8159" y="2120"/>
                    <a:pt x="7453" y="2062"/>
                    <a:pt x="6756" y="1936"/>
                  </a:cubicBezTo>
                  <a:cubicBezTo>
                    <a:pt x="6398" y="1868"/>
                    <a:pt x="6049" y="1733"/>
                    <a:pt x="5740" y="1539"/>
                  </a:cubicBezTo>
                  <a:lnTo>
                    <a:pt x="5720" y="1539"/>
                  </a:lnTo>
                  <a:cubicBezTo>
                    <a:pt x="5711" y="1539"/>
                    <a:pt x="5701" y="1549"/>
                    <a:pt x="5701" y="1549"/>
                  </a:cubicBezTo>
                  <a:cubicBezTo>
                    <a:pt x="5246" y="2594"/>
                    <a:pt x="5188" y="4065"/>
                    <a:pt x="6098" y="5014"/>
                  </a:cubicBezTo>
                  <a:cubicBezTo>
                    <a:pt x="6649" y="5585"/>
                    <a:pt x="7404" y="5923"/>
                    <a:pt x="8391" y="6030"/>
                  </a:cubicBezTo>
                  <a:cubicBezTo>
                    <a:pt x="8401" y="6030"/>
                    <a:pt x="8401" y="6020"/>
                    <a:pt x="8411" y="6020"/>
                  </a:cubicBezTo>
                  <a:cubicBezTo>
                    <a:pt x="8420" y="6010"/>
                    <a:pt x="8420" y="6001"/>
                    <a:pt x="8420" y="5991"/>
                  </a:cubicBezTo>
                  <a:cubicBezTo>
                    <a:pt x="8420" y="5817"/>
                    <a:pt x="8401" y="5643"/>
                    <a:pt x="8382" y="5469"/>
                  </a:cubicBezTo>
                  <a:cubicBezTo>
                    <a:pt x="8343" y="5217"/>
                    <a:pt x="8333" y="4965"/>
                    <a:pt x="8343" y="4704"/>
                  </a:cubicBezTo>
                  <a:cubicBezTo>
                    <a:pt x="8382" y="4007"/>
                    <a:pt x="8730" y="3368"/>
                    <a:pt x="9291" y="2962"/>
                  </a:cubicBezTo>
                  <a:lnTo>
                    <a:pt x="9301" y="2952"/>
                  </a:lnTo>
                  <a:cubicBezTo>
                    <a:pt x="9311" y="2933"/>
                    <a:pt x="9320" y="2923"/>
                    <a:pt x="9340" y="2914"/>
                  </a:cubicBezTo>
                  <a:cubicBezTo>
                    <a:pt x="9349" y="2914"/>
                    <a:pt x="9369" y="2904"/>
                    <a:pt x="9378" y="2904"/>
                  </a:cubicBezTo>
                  <a:cubicBezTo>
                    <a:pt x="9417" y="2914"/>
                    <a:pt x="9446" y="2943"/>
                    <a:pt x="9456" y="2981"/>
                  </a:cubicBezTo>
                  <a:cubicBezTo>
                    <a:pt x="9456" y="3001"/>
                    <a:pt x="9466" y="3010"/>
                    <a:pt x="9456" y="3030"/>
                  </a:cubicBezTo>
                  <a:cubicBezTo>
                    <a:pt x="9320" y="3891"/>
                    <a:pt x="9737" y="4723"/>
                    <a:pt x="10133" y="5536"/>
                  </a:cubicBezTo>
                  <a:cubicBezTo>
                    <a:pt x="10191" y="5652"/>
                    <a:pt x="10240" y="5759"/>
                    <a:pt x="10298" y="5875"/>
                  </a:cubicBezTo>
                  <a:cubicBezTo>
                    <a:pt x="10298" y="5885"/>
                    <a:pt x="10308" y="5885"/>
                    <a:pt x="10327" y="5885"/>
                  </a:cubicBezTo>
                  <a:cubicBezTo>
                    <a:pt x="10598" y="5827"/>
                    <a:pt x="10849" y="5749"/>
                    <a:pt x="11101" y="5643"/>
                  </a:cubicBezTo>
                  <a:cubicBezTo>
                    <a:pt x="11111" y="5643"/>
                    <a:pt x="11120" y="5633"/>
                    <a:pt x="11120" y="5623"/>
                  </a:cubicBezTo>
                  <a:cubicBezTo>
                    <a:pt x="11188" y="5430"/>
                    <a:pt x="11266" y="5246"/>
                    <a:pt x="11362" y="5072"/>
                  </a:cubicBezTo>
                  <a:cubicBezTo>
                    <a:pt x="11546" y="4733"/>
                    <a:pt x="11720" y="4414"/>
                    <a:pt x="11604" y="3930"/>
                  </a:cubicBezTo>
                  <a:cubicBezTo>
                    <a:pt x="11604" y="3901"/>
                    <a:pt x="11604" y="3872"/>
                    <a:pt x="11624" y="3852"/>
                  </a:cubicBezTo>
                  <a:cubicBezTo>
                    <a:pt x="11637" y="3827"/>
                    <a:pt x="11662" y="3809"/>
                    <a:pt x="11690" y="3809"/>
                  </a:cubicBezTo>
                  <a:cubicBezTo>
                    <a:pt x="11703" y="3809"/>
                    <a:pt x="11717" y="3814"/>
                    <a:pt x="11730" y="3823"/>
                  </a:cubicBezTo>
                  <a:cubicBezTo>
                    <a:pt x="11749" y="3823"/>
                    <a:pt x="11759" y="3833"/>
                    <a:pt x="11769" y="3843"/>
                  </a:cubicBezTo>
                  <a:cubicBezTo>
                    <a:pt x="12040" y="4027"/>
                    <a:pt x="12262" y="4269"/>
                    <a:pt x="12427" y="4549"/>
                  </a:cubicBezTo>
                  <a:cubicBezTo>
                    <a:pt x="12437" y="4559"/>
                    <a:pt x="12446" y="4559"/>
                    <a:pt x="12456" y="4559"/>
                  </a:cubicBezTo>
                  <a:cubicBezTo>
                    <a:pt x="12466" y="4559"/>
                    <a:pt x="12475" y="4559"/>
                    <a:pt x="12475" y="4549"/>
                  </a:cubicBezTo>
                  <a:cubicBezTo>
                    <a:pt x="13027" y="3620"/>
                    <a:pt x="13066" y="2468"/>
                    <a:pt x="12582" y="1510"/>
                  </a:cubicBezTo>
                  <a:cubicBezTo>
                    <a:pt x="12572" y="1501"/>
                    <a:pt x="12562" y="1491"/>
                    <a:pt x="12562" y="1491"/>
                  </a:cubicBezTo>
                  <a:close/>
                  <a:moveTo>
                    <a:pt x="5798" y="10298"/>
                  </a:moveTo>
                  <a:cubicBezTo>
                    <a:pt x="5449" y="10317"/>
                    <a:pt x="5149" y="10559"/>
                    <a:pt x="5072" y="10898"/>
                  </a:cubicBezTo>
                  <a:cubicBezTo>
                    <a:pt x="5014" y="11111"/>
                    <a:pt x="4985" y="11401"/>
                    <a:pt x="5120" y="11507"/>
                  </a:cubicBezTo>
                  <a:cubicBezTo>
                    <a:pt x="5207" y="11575"/>
                    <a:pt x="5314" y="11594"/>
                    <a:pt x="5420" y="11594"/>
                  </a:cubicBezTo>
                  <a:cubicBezTo>
                    <a:pt x="5488" y="11594"/>
                    <a:pt x="5546" y="11585"/>
                    <a:pt x="5595" y="11585"/>
                  </a:cubicBezTo>
                  <a:lnTo>
                    <a:pt x="5595" y="11575"/>
                  </a:lnTo>
                  <a:lnTo>
                    <a:pt x="5653" y="11575"/>
                  </a:lnTo>
                  <a:cubicBezTo>
                    <a:pt x="5662" y="11575"/>
                    <a:pt x="5672" y="11575"/>
                    <a:pt x="5672" y="11565"/>
                  </a:cubicBezTo>
                  <a:cubicBezTo>
                    <a:pt x="5778" y="11411"/>
                    <a:pt x="5914" y="11275"/>
                    <a:pt x="6078" y="11169"/>
                  </a:cubicBezTo>
                  <a:cubicBezTo>
                    <a:pt x="6204" y="11101"/>
                    <a:pt x="6340" y="11033"/>
                    <a:pt x="6485" y="10985"/>
                  </a:cubicBezTo>
                  <a:cubicBezTo>
                    <a:pt x="6495" y="10985"/>
                    <a:pt x="6504" y="10975"/>
                    <a:pt x="6504" y="10965"/>
                  </a:cubicBezTo>
                  <a:cubicBezTo>
                    <a:pt x="6504" y="10956"/>
                    <a:pt x="6504" y="10946"/>
                    <a:pt x="6495" y="10936"/>
                  </a:cubicBezTo>
                  <a:cubicBezTo>
                    <a:pt x="6320" y="10781"/>
                    <a:pt x="6185" y="10588"/>
                    <a:pt x="6098" y="10375"/>
                  </a:cubicBezTo>
                  <a:cubicBezTo>
                    <a:pt x="6088" y="10365"/>
                    <a:pt x="6088" y="10356"/>
                    <a:pt x="6078" y="10356"/>
                  </a:cubicBezTo>
                  <a:lnTo>
                    <a:pt x="6059" y="10356"/>
                  </a:lnTo>
                  <a:cubicBezTo>
                    <a:pt x="5982" y="10317"/>
                    <a:pt x="5885" y="10298"/>
                    <a:pt x="5798" y="10298"/>
                  </a:cubicBezTo>
                  <a:close/>
                  <a:moveTo>
                    <a:pt x="11401" y="10646"/>
                  </a:moveTo>
                  <a:cubicBezTo>
                    <a:pt x="11391" y="10646"/>
                    <a:pt x="11382" y="10656"/>
                    <a:pt x="11382" y="10665"/>
                  </a:cubicBezTo>
                  <a:cubicBezTo>
                    <a:pt x="11208" y="10898"/>
                    <a:pt x="10985" y="11101"/>
                    <a:pt x="10733" y="11265"/>
                  </a:cubicBezTo>
                  <a:cubicBezTo>
                    <a:pt x="10724" y="11265"/>
                    <a:pt x="10724" y="11275"/>
                    <a:pt x="10724" y="11285"/>
                  </a:cubicBezTo>
                  <a:cubicBezTo>
                    <a:pt x="10724" y="11294"/>
                    <a:pt x="10724" y="11304"/>
                    <a:pt x="10724" y="11314"/>
                  </a:cubicBezTo>
                  <a:cubicBezTo>
                    <a:pt x="10811" y="11401"/>
                    <a:pt x="10869" y="11517"/>
                    <a:pt x="10908" y="11633"/>
                  </a:cubicBezTo>
                  <a:cubicBezTo>
                    <a:pt x="10927" y="11691"/>
                    <a:pt x="10946" y="11740"/>
                    <a:pt x="10956" y="11798"/>
                  </a:cubicBezTo>
                  <a:cubicBezTo>
                    <a:pt x="10956" y="11807"/>
                    <a:pt x="10966" y="11817"/>
                    <a:pt x="10985" y="11827"/>
                  </a:cubicBezTo>
                  <a:lnTo>
                    <a:pt x="11566" y="11827"/>
                  </a:lnTo>
                  <a:cubicBezTo>
                    <a:pt x="11623" y="11829"/>
                    <a:pt x="11678" y="11830"/>
                    <a:pt x="11730" y="11830"/>
                  </a:cubicBezTo>
                  <a:cubicBezTo>
                    <a:pt x="12087" y="11830"/>
                    <a:pt x="12305" y="11773"/>
                    <a:pt x="12398" y="11672"/>
                  </a:cubicBezTo>
                  <a:cubicBezTo>
                    <a:pt x="12437" y="11633"/>
                    <a:pt x="12466" y="11575"/>
                    <a:pt x="12456" y="11517"/>
                  </a:cubicBezTo>
                  <a:cubicBezTo>
                    <a:pt x="12446" y="10994"/>
                    <a:pt x="12069" y="10646"/>
                    <a:pt x="11517" y="10646"/>
                  </a:cubicBezTo>
                  <a:close/>
                  <a:moveTo>
                    <a:pt x="835" y="11564"/>
                  </a:moveTo>
                  <a:cubicBezTo>
                    <a:pt x="825" y="11564"/>
                    <a:pt x="815" y="11565"/>
                    <a:pt x="804" y="11565"/>
                  </a:cubicBezTo>
                  <a:cubicBezTo>
                    <a:pt x="678" y="11565"/>
                    <a:pt x="562" y="11594"/>
                    <a:pt x="456" y="11633"/>
                  </a:cubicBezTo>
                  <a:cubicBezTo>
                    <a:pt x="340" y="11682"/>
                    <a:pt x="78" y="11846"/>
                    <a:pt x="30" y="12020"/>
                  </a:cubicBezTo>
                  <a:cubicBezTo>
                    <a:pt x="1" y="12088"/>
                    <a:pt x="20" y="12156"/>
                    <a:pt x="59" y="12214"/>
                  </a:cubicBezTo>
                  <a:cubicBezTo>
                    <a:pt x="165" y="12349"/>
                    <a:pt x="388" y="12427"/>
                    <a:pt x="717" y="12427"/>
                  </a:cubicBezTo>
                  <a:cubicBezTo>
                    <a:pt x="823" y="12427"/>
                    <a:pt x="930" y="12427"/>
                    <a:pt x="1036" y="12417"/>
                  </a:cubicBezTo>
                  <a:cubicBezTo>
                    <a:pt x="1046" y="12417"/>
                    <a:pt x="1056" y="12407"/>
                    <a:pt x="1056" y="12407"/>
                  </a:cubicBezTo>
                  <a:cubicBezTo>
                    <a:pt x="1056" y="12398"/>
                    <a:pt x="1056" y="12388"/>
                    <a:pt x="1056" y="12378"/>
                  </a:cubicBezTo>
                  <a:cubicBezTo>
                    <a:pt x="1046" y="12165"/>
                    <a:pt x="1114" y="11943"/>
                    <a:pt x="1249" y="11778"/>
                  </a:cubicBezTo>
                  <a:cubicBezTo>
                    <a:pt x="1259" y="11769"/>
                    <a:pt x="1259" y="11749"/>
                    <a:pt x="1249" y="11740"/>
                  </a:cubicBezTo>
                  <a:cubicBezTo>
                    <a:pt x="1131" y="11631"/>
                    <a:pt x="988" y="11564"/>
                    <a:pt x="835" y="11564"/>
                  </a:cubicBezTo>
                  <a:close/>
                  <a:moveTo>
                    <a:pt x="16898" y="11711"/>
                  </a:moveTo>
                  <a:cubicBezTo>
                    <a:pt x="16743" y="11720"/>
                    <a:pt x="16588" y="11769"/>
                    <a:pt x="16472" y="11865"/>
                  </a:cubicBezTo>
                  <a:cubicBezTo>
                    <a:pt x="16462" y="11865"/>
                    <a:pt x="16453" y="11875"/>
                    <a:pt x="16453" y="11885"/>
                  </a:cubicBezTo>
                  <a:cubicBezTo>
                    <a:pt x="16453" y="11894"/>
                    <a:pt x="16462" y="11904"/>
                    <a:pt x="16462" y="11914"/>
                  </a:cubicBezTo>
                  <a:cubicBezTo>
                    <a:pt x="16550" y="11991"/>
                    <a:pt x="16617" y="12088"/>
                    <a:pt x="16666" y="12204"/>
                  </a:cubicBezTo>
                  <a:cubicBezTo>
                    <a:pt x="16704" y="12301"/>
                    <a:pt x="16714" y="12417"/>
                    <a:pt x="16675" y="12514"/>
                  </a:cubicBezTo>
                  <a:cubicBezTo>
                    <a:pt x="16666" y="12523"/>
                    <a:pt x="16666" y="12533"/>
                    <a:pt x="16675" y="12543"/>
                  </a:cubicBezTo>
                  <a:cubicBezTo>
                    <a:pt x="16675" y="12552"/>
                    <a:pt x="16685" y="12552"/>
                    <a:pt x="16695" y="12562"/>
                  </a:cubicBezTo>
                  <a:lnTo>
                    <a:pt x="16733" y="12562"/>
                  </a:lnTo>
                  <a:cubicBezTo>
                    <a:pt x="16985" y="12562"/>
                    <a:pt x="17314" y="12485"/>
                    <a:pt x="17421" y="12272"/>
                  </a:cubicBezTo>
                  <a:cubicBezTo>
                    <a:pt x="17450" y="12194"/>
                    <a:pt x="17450" y="12117"/>
                    <a:pt x="17421" y="12040"/>
                  </a:cubicBezTo>
                  <a:cubicBezTo>
                    <a:pt x="17353" y="11904"/>
                    <a:pt x="17227" y="11788"/>
                    <a:pt x="17072" y="11740"/>
                  </a:cubicBezTo>
                  <a:cubicBezTo>
                    <a:pt x="17014" y="11720"/>
                    <a:pt x="16956" y="11711"/>
                    <a:pt x="16898" y="11711"/>
                  </a:cubicBezTo>
                  <a:close/>
                  <a:moveTo>
                    <a:pt x="9518" y="11042"/>
                  </a:moveTo>
                  <a:cubicBezTo>
                    <a:pt x="9163" y="11042"/>
                    <a:pt x="8819" y="11186"/>
                    <a:pt x="8575" y="11440"/>
                  </a:cubicBezTo>
                  <a:cubicBezTo>
                    <a:pt x="8566" y="11449"/>
                    <a:pt x="8566" y="11469"/>
                    <a:pt x="8575" y="11478"/>
                  </a:cubicBezTo>
                  <a:cubicBezTo>
                    <a:pt x="8759" y="11740"/>
                    <a:pt x="8924" y="12146"/>
                    <a:pt x="8788" y="12427"/>
                  </a:cubicBezTo>
                  <a:cubicBezTo>
                    <a:pt x="8778" y="12436"/>
                    <a:pt x="8778" y="12446"/>
                    <a:pt x="8788" y="12456"/>
                  </a:cubicBezTo>
                  <a:cubicBezTo>
                    <a:pt x="8788" y="12465"/>
                    <a:pt x="8798" y="12465"/>
                    <a:pt x="8807" y="12465"/>
                  </a:cubicBezTo>
                  <a:cubicBezTo>
                    <a:pt x="9107" y="12533"/>
                    <a:pt x="9417" y="12572"/>
                    <a:pt x="9727" y="12582"/>
                  </a:cubicBezTo>
                  <a:cubicBezTo>
                    <a:pt x="9824" y="12582"/>
                    <a:pt x="9911" y="12572"/>
                    <a:pt x="9998" y="12572"/>
                  </a:cubicBezTo>
                  <a:lnTo>
                    <a:pt x="9998" y="12562"/>
                  </a:lnTo>
                  <a:cubicBezTo>
                    <a:pt x="10278" y="12543"/>
                    <a:pt x="10627" y="12398"/>
                    <a:pt x="10753" y="12146"/>
                  </a:cubicBezTo>
                  <a:cubicBezTo>
                    <a:pt x="10830" y="11972"/>
                    <a:pt x="10811" y="11769"/>
                    <a:pt x="10704" y="11623"/>
                  </a:cubicBezTo>
                  <a:cubicBezTo>
                    <a:pt x="10491" y="11265"/>
                    <a:pt x="10046" y="11043"/>
                    <a:pt x="9553" y="11043"/>
                  </a:cubicBezTo>
                  <a:cubicBezTo>
                    <a:pt x="9541" y="11042"/>
                    <a:pt x="9530" y="11042"/>
                    <a:pt x="9518" y="11042"/>
                  </a:cubicBezTo>
                  <a:close/>
                  <a:moveTo>
                    <a:pt x="2004" y="11575"/>
                  </a:moveTo>
                  <a:cubicBezTo>
                    <a:pt x="1801" y="11575"/>
                    <a:pt x="1598" y="11652"/>
                    <a:pt x="1453" y="11798"/>
                  </a:cubicBezTo>
                  <a:cubicBezTo>
                    <a:pt x="1317" y="11962"/>
                    <a:pt x="1201" y="12214"/>
                    <a:pt x="1240" y="12398"/>
                  </a:cubicBezTo>
                  <a:cubicBezTo>
                    <a:pt x="1269" y="12514"/>
                    <a:pt x="1346" y="12601"/>
                    <a:pt x="1453" y="12640"/>
                  </a:cubicBezTo>
                  <a:cubicBezTo>
                    <a:pt x="1549" y="12678"/>
                    <a:pt x="1656" y="12698"/>
                    <a:pt x="1772" y="12698"/>
                  </a:cubicBezTo>
                  <a:cubicBezTo>
                    <a:pt x="2004" y="12688"/>
                    <a:pt x="2236" y="12630"/>
                    <a:pt x="2459" y="12552"/>
                  </a:cubicBezTo>
                  <a:lnTo>
                    <a:pt x="2488" y="12543"/>
                  </a:lnTo>
                  <a:cubicBezTo>
                    <a:pt x="2614" y="12514"/>
                    <a:pt x="2720" y="12436"/>
                    <a:pt x="2788" y="12320"/>
                  </a:cubicBezTo>
                  <a:cubicBezTo>
                    <a:pt x="2827" y="12252"/>
                    <a:pt x="2827" y="12165"/>
                    <a:pt x="2798" y="12088"/>
                  </a:cubicBezTo>
                  <a:cubicBezTo>
                    <a:pt x="2749" y="11923"/>
                    <a:pt x="2633" y="11778"/>
                    <a:pt x="2488" y="11701"/>
                  </a:cubicBezTo>
                  <a:cubicBezTo>
                    <a:pt x="2333" y="11623"/>
                    <a:pt x="2169" y="11575"/>
                    <a:pt x="2004" y="11575"/>
                  </a:cubicBezTo>
                  <a:close/>
                  <a:moveTo>
                    <a:pt x="7220" y="11023"/>
                  </a:moveTo>
                  <a:cubicBezTo>
                    <a:pt x="7075" y="11023"/>
                    <a:pt x="6940" y="11043"/>
                    <a:pt x="6804" y="11082"/>
                  </a:cubicBezTo>
                  <a:cubicBezTo>
                    <a:pt x="6533" y="11140"/>
                    <a:pt x="6195" y="11256"/>
                    <a:pt x="5972" y="11488"/>
                  </a:cubicBezTo>
                  <a:cubicBezTo>
                    <a:pt x="5836" y="11623"/>
                    <a:pt x="5614" y="11933"/>
                    <a:pt x="5653" y="12204"/>
                  </a:cubicBezTo>
                  <a:cubicBezTo>
                    <a:pt x="5672" y="12330"/>
                    <a:pt x="5749" y="12446"/>
                    <a:pt x="5865" y="12504"/>
                  </a:cubicBezTo>
                  <a:cubicBezTo>
                    <a:pt x="6291" y="12659"/>
                    <a:pt x="6736" y="12736"/>
                    <a:pt x="7182" y="12736"/>
                  </a:cubicBezTo>
                  <a:cubicBezTo>
                    <a:pt x="7356" y="12736"/>
                    <a:pt x="7520" y="12727"/>
                    <a:pt x="7685" y="12707"/>
                  </a:cubicBezTo>
                  <a:lnTo>
                    <a:pt x="7675" y="12707"/>
                  </a:lnTo>
                  <a:lnTo>
                    <a:pt x="7724" y="12698"/>
                  </a:lnTo>
                  <a:cubicBezTo>
                    <a:pt x="8004" y="12669"/>
                    <a:pt x="8585" y="12601"/>
                    <a:pt x="8633" y="12272"/>
                  </a:cubicBezTo>
                  <a:cubicBezTo>
                    <a:pt x="8662" y="11982"/>
                    <a:pt x="8556" y="11701"/>
                    <a:pt x="8362" y="11488"/>
                  </a:cubicBezTo>
                  <a:cubicBezTo>
                    <a:pt x="8062" y="11188"/>
                    <a:pt x="7646" y="11023"/>
                    <a:pt x="7220" y="11023"/>
                  </a:cubicBezTo>
                  <a:close/>
                  <a:moveTo>
                    <a:pt x="15757" y="11836"/>
                  </a:moveTo>
                  <a:cubicBezTo>
                    <a:pt x="15747" y="11836"/>
                    <a:pt x="15737" y="11836"/>
                    <a:pt x="15727" y="11836"/>
                  </a:cubicBezTo>
                  <a:cubicBezTo>
                    <a:pt x="15601" y="11836"/>
                    <a:pt x="15475" y="11856"/>
                    <a:pt x="15350" y="11894"/>
                  </a:cubicBezTo>
                  <a:cubicBezTo>
                    <a:pt x="15137" y="11972"/>
                    <a:pt x="14866" y="12223"/>
                    <a:pt x="14943" y="12494"/>
                  </a:cubicBezTo>
                  <a:cubicBezTo>
                    <a:pt x="14982" y="12649"/>
                    <a:pt x="15127" y="12736"/>
                    <a:pt x="15369" y="12736"/>
                  </a:cubicBezTo>
                  <a:cubicBezTo>
                    <a:pt x="15446" y="12727"/>
                    <a:pt x="15533" y="12727"/>
                    <a:pt x="15621" y="12717"/>
                  </a:cubicBezTo>
                  <a:lnTo>
                    <a:pt x="15621" y="12707"/>
                  </a:lnTo>
                  <a:lnTo>
                    <a:pt x="15727" y="12707"/>
                  </a:lnTo>
                  <a:cubicBezTo>
                    <a:pt x="15950" y="12688"/>
                    <a:pt x="16395" y="12649"/>
                    <a:pt x="16491" y="12446"/>
                  </a:cubicBezTo>
                  <a:cubicBezTo>
                    <a:pt x="16521" y="12349"/>
                    <a:pt x="16501" y="12243"/>
                    <a:pt x="16443" y="12175"/>
                  </a:cubicBezTo>
                  <a:cubicBezTo>
                    <a:pt x="16275" y="11960"/>
                    <a:pt x="16026" y="11836"/>
                    <a:pt x="15757" y="11836"/>
                  </a:cubicBezTo>
                  <a:close/>
                </a:path>
              </a:pathLst>
            </a:custGeom>
            <a:solidFill>
              <a:srgbClr val="E9EF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5" name="Picture 4" descr="A large fire at night&#10;&#10;Description automatically generated with low confidence">
            <a:extLst>
              <a:ext uri="{FF2B5EF4-FFF2-40B4-BE49-F238E27FC236}">
                <a16:creationId xmlns:a16="http://schemas.microsoft.com/office/drawing/2014/main" id="{6015CC58-616E-47C2-8E56-6C5559A1A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745" y="3547744"/>
            <a:ext cx="2001806" cy="1468705"/>
          </a:xfrm>
          <a:prstGeom prst="rect">
            <a:avLst/>
          </a:prstGeom>
        </p:spPr>
      </p:pic>
      <p:pic>
        <p:nvPicPr>
          <p:cNvPr id="7" name="Picture 6" descr="A grassy area with trees in it&#10;&#10;Description automatically generated with low confidence">
            <a:extLst>
              <a:ext uri="{FF2B5EF4-FFF2-40B4-BE49-F238E27FC236}">
                <a16:creationId xmlns:a16="http://schemas.microsoft.com/office/drawing/2014/main" id="{8B516FC4-B93A-4CB1-89D1-2ED66A4C0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625" y="3539296"/>
            <a:ext cx="1903217" cy="14687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p53"/>
          <p:cNvSpPr txBox="1">
            <a:spLocks noGrp="1"/>
          </p:cNvSpPr>
          <p:nvPr>
            <p:ph type="title"/>
          </p:nvPr>
        </p:nvSpPr>
        <p:spPr>
          <a:xfrm>
            <a:off x="694754" y="145307"/>
            <a:ext cx="7568400" cy="10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 dirty="0"/>
              <a:t>Tools</a:t>
            </a:r>
            <a:endParaRPr sz="4000" dirty="0"/>
          </a:p>
        </p:txBody>
      </p:sp>
      <p:sp>
        <p:nvSpPr>
          <p:cNvPr id="1934" name="Google Shape;1934;p53"/>
          <p:cNvSpPr txBox="1">
            <a:spLocks noGrp="1"/>
          </p:cNvSpPr>
          <p:nvPr>
            <p:ph type="subTitle" idx="2"/>
          </p:nvPr>
        </p:nvSpPr>
        <p:spPr>
          <a:xfrm>
            <a:off x="1201100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Data visualization</a:t>
            </a:r>
            <a:endParaRPr dirty="0"/>
          </a:p>
        </p:txBody>
      </p:sp>
      <p:sp>
        <p:nvSpPr>
          <p:cNvPr id="1935" name="Google Shape;1935;p53"/>
          <p:cNvSpPr txBox="1">
            <a:spLocks noGrp="1"/>
          </p:cNvSpPr>
          <p:nvPr>
            <p:ph type="subTitle" idx="3"/>
          </p:nvPr>
        </p:nvSpPr>
        <p:spPr>
          <a:xfrm>
            <a:off x="3571525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Keras</a:t>
            </a:r>
            <a:endParaRPr dirty="0"/>
          </a:p>
        </p:txBody>
      </p:sp>
      <p:sp>
        <p:nvSpPr>
          <p:cNvPr id="1936" name="Google Shape;1936;p53"/>
          <p:cNvSpPr txBox="1">
            <a:spLocks noGrp="1"/>
          </p:cNvSpPr>
          <p:nvPr>
            <p:ph type="subTitle" idx="1"/>
          </p:nvPr>
        </p:nvSpPr>
        <p:spPr>
          <a:xfrm>
            <a:off x="871421" y="3263300"/>
            <a:ext cx="281765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Matplotlib</a:t>
            </a:r>
            <a:endParaRPr dirty="0"/>
          </a:p>
        </p:txBody>
      </p:sp>
      <p:sp>
        <p:nvSpPr>
          <p:cNvPr id="1937" name="Google Shape;1937;p53"/>
          <p:cNvSpPr txBox="1">
            <a:spLocks noGrp="1"/>
          </p:cNvSpPr>
          <p:nvPr>
            <p:ph type="subTitle" idx="4"/>
          </p:nvPr>
        </p:nvSpPr>
        <p:spPr>
          <a:xfrm>
            <a:off x="3571525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Model</a:t>
            </a:r>
            <a:endParaRPr dirty="0"/>
          </a:p>
        </p:txBody>
      </p:sp>
      <p:sp>
        <p:nvSpPr>
          <p:cNvPr id="1938" name="Google Shape;1938;p53"/>
          <p:cNvSpPr txBox="1">
            <a:spLocks noGrp="1"/>
          </p:cNvSpPr>
          <p:nvPr>
            <p:ph type="subTitle" idx="5"/>
          </p:nvPr>
        </p:nvSpPr>
        <p:spPr>
          <a:xfrm>
            <a:off x="5941950" y="3263300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Pygame</a:t>
            </a:r>
            <a:endParaRPr dirty="0"/>
          </a:p>
        </p:txBody>
      </p:sp>
      <p:sp>
        <p:nvSpPr>
          <p:cNvPr id="1939" name="Google Shape;1939;p53"/>
          <p:cNvSpPr txBox="1">
            <a:spLocks noGrp="1"/>
          </p:cNvSpPr>
          <p:nvPr>
            <p:ph type="subTitle" idx="6"/>
          </p:nvPr>
        </p:nvSpPr>
        <p:spPr>
          <a:xfrm>
            <a:off x="5941950" y="3671563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For alert sound</a:t>
            </a:r>
            <a:endParaRPr dirty="0"/>
          </a:p>
        </p:txBody>
      </p:sp>
      <p:sp>
        <p:nvSpPr>
          <p:cNvPr id="1940" name="Google Shape;1940;p53"/>
          <p:cNvSpPr txBox="1">
            <a:spLocks noGrp="1"/>
          </p:cNvSpPr>
          <p:nvPr>
            <p:ph type="subTitle" idx="7"/>
          </p:nvPr>
        </p:nvSpPr>
        <p:spPr>
          <a:xfrm>
            <a:off x="2380150" y="1820525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400" dirty="0"/>
              <a:t>cv2</a:t>
            </a:r>
            <a:endParaRPr sz="2400" dirty="0"/>
          </a:p>
        </p:txBody>
      </p:sp>
      <p:sp>
        <p:nvSpPr>
          <p:cNvPr id="1941" name="Google Shape;1941;p53"/>
          <p:cNvSpPr txBox="1">
            <a:spLocks noGrp="1"/>
          </p:cNvSpPr>
          <p:nvPr>
            <p:ph type="subTitle" idx="8"/>
          </p:nvPr>
        </p:nvSpPr>
        <p:spPr>
          <a:xfrm>
            <a:off x="2380138" y="2247554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440"/>
              <a:buFont typeface="Arial"/>
              <a:buNone/>
            </a:pPr>
            <a:r>
              <a:rPr lang="en" sz="1600" dirty="0"/>
              <a:t>Demo</a:t>
            </a:r>
            <a:endParaRPr sz="1600" dirty="0"/>
          </a:p>
        </p:txBody>
      </p:sp>
      <p:sp>
        <p:nvSpPr>
          <p:cNvPr id="1942" name="Google Shape;1942;p53"/>
          <p:cNvSpPr txBox="1">
            <a:spLocks noGrp="1"/>
          </p:cNvSpPr>
          <p:nvPr>
            <p:ph type="subTitle" idx="9"/>
          </p:nvPr>
        </p:nvSpPr>
        <p:spPr>
          <a:xfrm>
            <a:off x="4750575" y="1820528"/>
            <a:ext cx="20133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NumPy</a:t>
            </a:r>
            <a:endParaRPr dirty="0"/>
          </a:p>
        </p:txBody>
      </p:sp>
      <p:sp>
        <p:nvSpPr>
          <p:cNvPr id="1943" name="Google Shape;1943;p53"/>
          <p:cNvSpPr txBox="1">
            <a:spLocks noGrp="1"/>
          </p:cNvSpPr>
          <p:nvPr>
            <p:ph type="subTitle" idx="14"/>
          </p:nvPr>
        </p:nvSpPr>
        <p:spPr>
          <a:xfrm>
            <a:off x="4750563" y="2244289"/>
            <a:ext cx="20133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Linear algebra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9" name="Google Shape;3129;p67"/>
          <p:cNvGrpSpPr/>
          <p:nvPr/>
        </p:nvGrpSpPr>
        <p:grpSpPr>
          <a:xfrm rot="5400000" flipH="1">
            <a:off x="6048016" y="2329162"/>
            <a:ext cx="1937224" cy="980903"/>
            <a:chOff x="1574628" y="4053075"/>
            <a:chExt cx="2171669" cy="936155"/>
          </a:xfrm>
        </p:grpSpPr>
        <p:sp>
          <p:nvSpPr>
            <p:cNvPr id="3130" name="Google Shape;3130;p67"/>
            <p:cNvSpPr/>
            <p:nvPr/>
          </p:nvSpPr>
          <p:spPr>
            <a:xfrm>
              <a:off x="1586882" y="4065329"/>
              <a:ext cx="2146503" cy="910989"/>
            </a:xfrm>
            <a:custGeom>
              <a:avLst/>
              <a:gdLst/>
              <a:ahLst/>
              <a:cxnLst/>
              <a:rect l="l" t="t" r="r" b="b"/>
              <a:pathLst>
                <a:path w="19618" h="8326" extrusionOk="0">
                  <a:moveTo>
                    <a:pt x="8035" y="0"/>
                  </a:moveTo>
                  <a:cubicBezTo>
                    <a:pt x="7976" y="0"/>
                    <a:pt x="7923" y="0"/>
                    <a:pt x="7864" y="12"/>
                  </a:cubicBezTo>
                  <a:cubicBezTo>
                    <a:pt x="7403" y="60"/>
                    <a:pt x="7154" y="231"/>
                    <a:pt x="7013" y="420"/>
                  </a:cubicBezTo>
                  <a:cubicBezTo>
                    <a:pt x="6894" y="592"/>
                    <a:pt x="6835" y="793"/>
                    <a:pt x="6841" y="1000"/>
                  </a:cubicBezTo>
                  <a:cubicBezTo>
                    <a:pt x="6841" y="1071"/>
                    <a:pt x="6847" y="1136"/>
                    <a:pt x="6859" y="1207"/>
                  </a:cubicBezTo>
                  <a:cubicBezTo>
                    <a:pt x="6859" y="1224"/>
                    <a:pt x="6859" y="1242"/>
                    <a:pt x="6841" y="1260"/>
                  </a:cubicBezTo>
                  <a:cubicBezTo>
                    <a:pt x="6829" y="1272"/>
                    <a:pt x="6812" y="1278"/>
                    <a:pt x="6788" y="1278"/>
                  </a:cubicBezTo>
                  <a:cubicBezTo>
                    <a:pt x="6717" y="1260"/>
                    <a:pt x="6640" y="1254"/>
                    <a:pt x="6569" y="1254"/>
                  </a:cubicBezTo>
                  <a:cubicBezTo>
                    <a:pt x="6297" y="1254"/>
                    <a:pt x="6155" y="1360"/>
                    <a:pt x="6073" y="1473"/>
                  </a:cubicBezTo>
                  <a:cubicBezTo>
                    <a:pt x="6013" y="1555"/>
                    <a:pt x="5978" y="1644"/>
                    <a:pt x="5966" y="1745"/>
                  </a:cubicBezTo>
                  <a:cubicBezTo>
                    <a:pt x="5960" y="1768"/>
                    <a:pt x="5948" y="1786"/>
                    <a:pt x="5925" y="1798"/>
                  </a:cubicBezTo>
                  <a:cubicBezTo>
                    <a:pt x="5920" y="1799"/>
                    <a:pt x="5915" y="1800"/>
                    <a:pt x="5909" y="1800"/>
                  </a:cubicBezTo>
                  <a:cubicBezTo>
                    <a:pt x="5895" y="1800"/>
                    <a:pt x="5879" y="1795"/>
                    <a:pt x="5866" y="1786"/>
                  </a:cubicBezTo>
                  <a:lnTo>
                    <a:pt x="5866" y="1780"/>
                  </a:lnTo>
                  <a:lnTo>
                    <a:pt x="5854" y="1768"/>
                  </a:lnTo>
                  <a:cubicBezTo>
                    <a:pt x="5842" y="1762"/>
                    <a:pt x="5824" y="1745"/>
                    <a:pt x="5801" y="1727"/>
                  </a:cubicBezTo>
                  <a:cubicBezTo>
                    <a:pt x="5741" y="1680"/>
                    <a:pt x="5676" y="1638"/>
                    <a:pt x="5605" y="1597"/>
                  </a:cubicBezTo>
                  <a:cubicBezTo>
                    <a:pt x="5416" y="1479"/>
                    <a:pt x="5203" y="1414"/>
                    <a:pt x="4985" y="1408"/>
                  </a:cubicBezTo>
                  <a:cubicBezTo>
                    <a:pt x="4725" y="1408"/>
                    <a:pt x="4447" y="1508"/>
                    <a:pt x="4181" y="1839"/>
                  </a:cubicBezTo>
                  <a:cubicBezTo>
                    <a:pt x="3861" y="2224"/>
                    <a:pt x="3773" y="2578"/>
                    <a:pt x="3773" y="2862"/>
                  </a:cubicBezTo>
                  <a:cubicBezTo>
                    <a:pt x="3767" y="3099"/>
                    <a:pt x="3838" y="3335"/>
                    <a:pt x="3962" y="3542"/>
                  </a:cubicBezTo>
                  <a:cubicBezTo>
                    <a:pt x="3974" y="3554"/>
                    <a:pt x="3980" y="3577"/>
                    <a:pt x="3974" y="3595"/>
                  </a:cubicBezTo>
                  <a:cubicBezTo>
                    <a:pt x="3962" y="3613"/>
                    <a:pt x="3944" y="3631"/>
                    <a:pt x="3926" y="3631"/>
                  </a:cubicBezTo>
                  <a:cubicBezTo>
                    <a:pt x="3595" y="3690"/>
                    <a:pt x="3424" y="3849"/>
                    <a:pt x="3335" y="4009"/>
                  </a:cubicBezTo>
                  <a:cubicBezTo>
                    <a:pt x="3270" y="4127"/>
                    <a:pt x="3235" y="4269"/>
                    <a:pt x="3235" y="4411"/>
                  </a:cubicBezTo>
                  <a:lnTo>
                    <a:pt x="3235" y="4435"/>
                  </a:lnTo>
                  <a:cubicBezTo>
                    <a:pt x="3235" y="4458"/>
                    <a:pt x="3223" y="4476"/>
                    <a:pt x="3205" y="4488"/>
                  </a:cubicBezTo>
                  <a:cubicBezTo>
                    <a:pt x="3196" y="4494"/>
                    <a:pt x="3186" y="4497"/>
                    <a:pt x="3175" y="4497"/>
                  </a:cubicBezTo>
                  <a:cubicBezTo>
                    <a:pt x="3165" y="4497"/>
                    <a:pt x="3155" y="4494"/>
                    <a:pt x="3146" y="4488"/>
                  </a:cubicBezTo>
                  <a:lnTo>
                    <a:pt x="3140" y="4488"/>
                  </a:lnTo>
                  <a:lnTo>
                    <a:pt x="3122" y="4482"/>
                  </a:lnTo>
                  <a:lnTo>
                    <a:pt x="3069" y="4452"/>
                  </a:lnTo>
                  <a:cubicBezTo>
                    <a:pt x="3004" y="4417"/>
                    <a:pt x="2933" y="4387"/>
                    <a:pt x="2868" y="4364"/>
                  </a:cubicBezTo>
                  <a:cubicBezTo>
                    <a:pt x="2661" y="4281"/>
                    <a:pt x="2448" y="4234"/>
                    <a:pt x="2224" y="4234"/>
                  </a:cubicBezTo>
                  <a:cubicBezTo>
                    <a:pt x="2215" y="4233"/>
                    <a:pt x="2206" y="4233"/>
                    <a:pt x="2198" y="4233"/>
                  </a:cubicBezTo>
                  <a:cubicBezTo>
                    <a:pt x="1982" y="4233"/>
                    <a:pt x="1767" y="4304"/>
                    <a:pt x="1591" y="4429"/>
                  </a:cubicBezTo>
                  <a:cubicBezTo>
                    <a:pt x="1325" y="4618"/>
                    <a:pt x="1165" y="4920"/>
                    <a:pt x="1171" y="5245"/>
                  </a:cubicBezTo>
                  <a:cubicBezTo>
                    <a:pt x="1171" y="5375"/>
                    <a:pt x="1195" y="5505"/>
                    <a:pt x="1236" y="5629"/>
                  </a:cubicBezTo>
                  <a:cubicBezTo>
                    <a:pt x="1242" y="5647"/>
                    <a:pt x="1242" y="5670"/>
                    <a:pt x="1230" y="5688"/>
                  </a:cubicBezTo>
                  <a:cubicBezTo>
                    <a:pt x="1218" y="5706"/>
                    <a:pt x="1195" y="5712"/>
                    <a:pt x="1177" y="5712"/>
                  </a:cubicBezTo>
                  <a:cubicBezTo>
                    <a:pt x="1124" y="5706"/>
                    <a:pt x="1071" y="5706"/>
                    <a:pt x="1017" y="5706"/>
                  </a:cubicBezTo>
                  <a:cubicBezTo>
                    <a:pt x="633" y="5706"/>
                    <a:pt x="432" y="5842"/>
                    <a:pt x="314" y="6007"/>
                  </a:cubicBezTo>
                  <a:cubicBezTo>
                    <a:pt x="213" y="6179"/>
                    <a:pt x="160" y="6368"/>
                    <a:pt x="166" y="6563"/>
                  </a:cubicBezTo>
                  <a:cubicBezTo>
                    <a:pt x="166" y="6640"/>
                    <a:pt x="172" y="6711"/>
                    <a:pt x="184" y="6788"/>
                  </a:cubicBezTo>
                  <a:cubicBezTo>
                    <a:pt x="184" y="6806"/>
                    <a:pt x="184" y="6817"/>
                    <a:pt x="178" y="6829"/>
                  </a:cubicBezTo>
                  <a:cubicBezTo>
                    <a:pt x="60" y="7018"/>
                    <a:pt x="1" y="7231"/>
                    <a:pt x="1" y="7450"/>
                  </a:cubicBezTo>
                  <a:cubicBezTo>
                    <a:pt x="12" y="7763"/>
                    <a:pt x="119" y="8071"/>
                    <a:pt x="314" y="8325"/>
                  </a:cubicBezTo>
                  <a:lnTo>
                    <a:pt x="18666" y="8325"/>
                  </a:lnTo>
                  <a:cubicBezTo>
                    <a:pt x="19044" y="8254"/>
                    <a:pt x="19287" y="8142"/>
                    <a:pt x="19429" y="8018"/>
                  </a:cubicBezTo>
                  <a:cubicBezTo>
                    <a:pt x="19547" y="7917"/>
                    <a:pt x="19618" y="7763"/>
                    <a:pt x="19618" y="7610"/>
                  </a:cubicBezTo>
                  <a:cubicBezTo>
                    <a:pt x="19606" y="7420"/>
                    <a:pt x="19547" y="7243"/>
                    <a:pt x="19446" y="7089"/>
                  </a:cubicBezTo>
                  <a:cubicBezTo>
                    <a:pt x="19381" y="6989"/>
                    <a:pt x="19310" y="6894"/>
                    <a:pt x="19233" y="6812"/>
                  </a:cubicBezTo>
                  <a:lnTo>
                    <a:pt x="19233" y="6806"/>
                  </a:lnTo>
                  <a:cubicBezTo>
                    <a:pt x="19216" y="6794"/>
                    <a:pt x="19216" y="6776"/>
                    <a:pt x="19216" y="6758"/>
                  </a:cubicBezTo>
                  <a:cubicBezTo>
                    <a:pt x="19228" y="6664"/>
                    <a:pt x="19233" y="6575"/>
                    <a:pt x="19233" y="6480"/>
                  </a:cubicBezTo>
                  <a:cubicBezTo>
                    <a:pt x="19239" y="6226"/>
                    <a:pt x="19174" y="5978"/>
                    <a:pt x="19044" y="5765"/>
                  </a:cubicBezTo>
                  <a:cubicBezTo>
                    <a:pt x="18938" y="5599"/>
                    <a:pt x="18790" y="5463"/>
                    <a:pt x="18619" y="5369"/>
                  </a:cubicBezTo>
                  <a:cubicBezTo>
                    <a:pt x="18388" y="5239"/>
                    <a:pt x="18140" y="5168"/>
                    <a:pt x="17879" y="5144"/>
                  </a:cubicBezTo>
                  <a:lnTo>
                    <a:pt x="17868" y="5144"/>
                  </a:lnTo>
                  <a:cubicBezTo>
                    <a:pt x="17826" y="5144"/>
                    <a:pt x="17797" y="5103"/>
                    <a:pt x="17814" y="5067"/>
                  </a:cubicBezTo>
                  <a:lnTo>
                    <a:pt x="17814" y="5056"/>
                  </a:lnTo>
                  <a:cubicBezTo>
                    <a:pt x="17814" y="5044"/>
                    <a:pt x="17820" y="5032"/>
                    <a:pt x="17826" y="5014"/>
                  </a:cubicBezTo>
                  <a:cubicBezTo>
                    <a:pt x="17838" y="4985"/>
                    <a:pt x="17850" y="4937"/>
                    <a:pt x="17862" y="4878"/>
                  </a:cubicBezTo>
                  <a:cubicBezTo>
                    <a:pt x="17897" y="4730"/>
                    <a:pt x="17915" y="4583"/>
                    <a:pt x="17921" y="4435"/>
                  </a:cubicBezTo>
                  <a:cubicBezTo>
                    <a:pt x="17921" y="4275"/>
                    <a:pt x="17891" y="4121"/>
                    <a:pt x="17832" y="3974"/>
                  </a:cubicBezTo>
                  <a:cubicBezTo>
                    <a:pt x="17767" y="3814"/>
                    <a:pt x="17649" y="3684"/>
                    <a:pt x="17501" y="3595"/>
                  </a:cubicBezTo>
                  <a:cubicBezTo>
                    <a:pt x="17359" y="3507"/>
                    <a:pt x="17194" y="3453"/>
                    <a:pt x="17022" y="3453"/>
                  </a:cubicBezTo>
                  <a:cubicBezTo>
                    <a:pt x="16827" y="3459"/>
                    <a:pt x="16638" y="3518"/>
                    <a:pt x="16478" y="3631"/>
                  </a:cubicBezTo>
                  <a:cubicBezTo>
                    <a:pt x="16390" y="3684"/>
                    <a:pt x="16307" y="3755"/>
                    <a:pt x="16230" y="3832"/>
                  </a:cubicBezTo>
                  <a:lnTo>
                    <a:pt x="16230" y="3838"/>
                  </a:lnTo>
                  <a:cubicBezTo>
                    <a:pt x="16221" y="3851"/>
                    <a:pt x="16206" y="3858"/>
                    <a:pt x="16188" y="3858"/>
                  </a:cubicBezTo>
                  <a:cubicBezTo>
                    <a:pt x="16183" y="3858"/>
                    <a:pt x="16177" y="3857"/>
                    <a:pt x="16171" y="3855"/>
                  </a:cubicBezTo>
                  <a:cubicBezTo>
                    <a:pt x="16147" y="3849"/>
                    <a:pt x="16129" y="3826"/>
                    <a:pt x="16129" y="3808"/>
                  </a:cubicBezTo>
                  <a:cubicBezTo>
                    <a:pt x="16106" y="3577"/>
                    <a:pt x="16035" y="3447"/>
                    <a:pt x="15952" y="3371"/>
                  </a:cubicBezTo>
                  <a:cubicBezTo>
                    <a:pt x="15881" y="3305"/>
                    <a:pt x="15789" y="3269"/>
                    <a:pt x="15691" y="3269"/>
                  </a:cubicBezTo>
                  <a:cubicBezTo>
                    <a:pt x="15684" y="3269"/>
                    <a:pt x="15676" y="3270"/>
                    <a:pt x="15668" y="3270"/>
                  </a:cubicBezTo>
                  <a:cubicBezTo>
                    <a:pt x="15544" y="3276"/>
                    <a:pt x="15420" y="3305"/>
                    <a:pt x="15308" y="3359"/>
                  </a:cubicBezTo>
                  <a:lnTo>
                    <a:pt x="15296" y="3365"/>
                  </a:lnTo>
                  <a:cubicBezTo>
                    <a:pt x="15287" y="3369"/>
                    <a:pt x="15278" y="3371"/>
                    <a:pt x="15270" y="3371"/>
                  </a:cubicBezTo>
                  <a:cubicBezTo>
                    <a:pt x="15233" y="3371"/>
                    <a:pt x="15203" y="3332"/>
                    <a:pt x="15213" y="3294"/>
                  </a:cubicBezTo>
                  <a:lnTo>
                    <a:pt x="15213" y="3282"/>
                  </a:lnTo>
                  <a:cubicBezTo>
                    <a:pt x="15213" y="3276"/>
                    <a:pt x="15219" y="3264"/>
                    <a:pt x="15225" y="3252"/>
                  </a:cubicBezTo>
                  <a:cubicBezTo>
                    <a:pt x="15231" y="3223"/>
                    <a:pt x="15243" y="3175"/>
                    <a:pt x="15254" y="3128"/>
                  </a:cubicBezTo>
                  <a:cubicBezTo>
                    <a:pt x="15278" y="2992"/>
                    <a:pt x="15296" y="2856"/>
                    <a:pt x="15296" y="2714"/>
                  </a:cubicBezTo>
                  <a:cubicBezTo>
                    <a:pt x="15302" y="2519"/>
                    <a:pt x="15260" y="2318"/>
                    <a:pt x="15172" y="2141"/>
                  </a:cubicBezTo>
                  <a:cubicBezTo>
                    <a:pt x="15071" y="1940"/>
                    <a:pt x="14894" y="1780"/>
                    <a:pt x="14681" y="1709"/>
                  </a:cubicBezTo>
                  <a:cubicBezTo>
                    <a:pt x="14551" y="1656"/>
                    <a:pt x="14409" y="1626"/>
                    <a:pt x="14267" y="1626"/>
                  </a:cubicBezTo>
                  <a:cubicBezTo>
                    <a:pt x="13989" y="1632"/>
                    <a:pt x="13723" y="1739"/>
                    <a:pt x="13522" y="1922"/>
                  </a:cubicBezTo>
                  <a:cubicBezTo>
                    <a:pt x="13404" y="2023"/>
                    <a:pt x="13297" y="2147"/>
                    <a:pt x="13215" y="2277"/>
                  </a:cubicBezTo>
                  <a:lnTo>
                    <a:pt x="13209" y="2283"/>
                  </a:lnTo>
                  <a:cubicBezTo>
                    <a:pt x="13199" y="2302"/>
                    <a:pt x="13181" y="2314"/>
                    <a:pt x="13162" y="2314"/>
                  </a:cubicBezTo>
                  <a:cubicBezTo>
                    <a:pt x="13158" y="2314"/>
                    <a:pt x="13154" y="2313"/>
                    <a:pt x="13150" y="2312"/>
                  </a:cubicBezTo>
                  <a:cubicBezTo>
                    <a:pt x="13126" y="2306"/>
                    <a:pt x="13108" y="2289"/>
                    <a:pt x="13102" y="2265"/>
                  </a:cubicBezTo>
                  <a:cubicBezTo>
                    <a:pt x="13067" y="2052"/>
                    <a:pt x="12984" y="1934"/>
                    <a:pt x="12878" y="1863"/>
                  </a:cubicBezTo>
                  <a:cubicBezTo>
                    <a:pt x="12783" y="1804"/>
                    <a:pt x="12677" y="1774"/>
                    <a:pt x="12564" y="1774"/>
                  </a:cubicBezTo>
                  <a:cubicBezTo>
                    <a:pt x="12493" y="1774"/>
                    <a:pt x="12422" y="1786"/>
                    <a:pt x="12357" y="1804"/>
                  </a:cubicBezTo>
                  <a:cubicBezTo>
                    <a:pt x="12352" y="1806"/>
                    <a:pt x="12347" y="1806"/>
                    <a:pt x="12341" y="1806"/>
                  </a:cubicBezTo>
                  <a:cubicBezTo>
                    <a:pt x="12312" y="1806"/>
                    <a:pt x="12286" y="1781"/>
                    <a:pt x="12280" y="1751"/>
                  </a:cubicBezTo>
                  <a:lnTo>
                    <a:pt x="12280" y="1745"/>
                  </a:lnTo>
                  <a:lnTo>
                    <a:pt x="12280" y="1721"/>
                  </a:lnTo>
                  <a:cubicBezTo>
                    <a:pt x="12280" y="1697"/>
                    <a:pt x="12280" y="1668"/>
                    <a:pt x="12275" y="1626"/>
                  </a:cubicBezTo>
                  <a:cubicBezTo>
                    <a:pt x="12257" y="1526"/>
                    <a:pt x="12239" y="1431"/>
                    <a:pt x="12210" y="1331"/>
                  </a:cubicBezTo>
                  <a:cubicBezTo>
                    <a:pt x="12145" y="1100"/>
                    <a:pt x="12014" y="822"/>
                    <a:pt x="11790" y="645"/>
                  </a:cubicBezTo>
                  <a:cubicBezTo>
                    <a:pt x="11620" y="509"/>
                    <a:pt x="11412" y="444"/>
                    <a:pt x="11202" y="444"/>
                  </a:cubicBezTo>
                  <a:cubicBezTo>
                    <a:pt x="11193" y="444"/>
                    <a:pt x="11184" y="444"/>
                    <a:pt x="11175" y="444"/>
                  </a:cubicBezTo>
                  <a:cubicBezTo>
                    <a:pt x="10649" y="444"/>
                    <a:pt x="10324" y="627"/>
                    <a:pt x="10122" y="816"/>
                  </a:cubicBezTo>
                  <a:cubicBezTo>
                    <a:pt x="9998" y="929"/>
                    <a:pt x="9904" y="1065"/>
                    <a:pt x="9845" y="1218"/>
                  </a:cubicBezTo>
                  <a:cubicBezTo>
                    <a:pt x="9833" y="1242"/>
                    <a:pt x="9815" y="1260"/>
                    <a:pt x="9791" y="1260"/>
                  </a:cubicBezTo>
                  <a:cubicBezTo>
                    <a:pt x="9768" y="1260"/>
                    <a:pt x="9744" y="1248"/>
                    <a:pt x="9732" y="1224"/>
                  </a:cubicBezTo>
                  <a:lnTo>
                    <a:pt x="9726" y="1213"/>
                  </a:lnTo>
                  <a:lnTo>
                    <a:pt x="9709" y="1177"/>
                  </a:lnTo>
                  <a:cubicBezTo>
                    <a:pt x="9691" y="1142"/>
                    <a:pt x="9667" y="1094"/>
                    <a:pt x="9632" y="1035"/>
                  </a:cubicBezTo>
                  <a:cubicBezTo>
                    <a:pt x="9537" y="881"/>
                    <a:pt x="9431" y="740"/>
                    <a:pt x="9312" y="609"/>
                  </a:cubicBezTo>
                  <a:cubicBezTo>
                    <a:pt x="9029" y="302"/>
                    <a:pt x="8603" y="0"/>
                    <a:pt x="80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1" name="Google Shape;3131;p67"/>
            <p:cNvSpPr/>
            <p:nvPr/>
          </p:nvSpPr>
          <p:spPr>
            <a:xfrm>
              <a:off x="1780982" y="4492046"/>
              <a:ext cx="1794625" cy="484271"/>
            </a:xfrm>
            <a:custGeom>
              <a:avLst/>
              <a:gdLst/>
              <a:ahLst/>
              <a:cxnLst/>
              <a:rect l="l" t="t" r="r" b="b"/>
              <a:pathLst>
                <a:path w="16402" h="4426" extrusionOk="0">
                  <a:moveTo>
                    <a:pt x="5318" y="0"/>
                  </a:moveTo>
                  <a:cubicBezTo>
                    <a:pt x="5218" y="0"/>
                    <a:pt x="5107" y="49"/>
                    <a:pt x="4984" y="162"/>
                  </a:cubicBezTo>
                  <a:cubicBezTo>
                    <a:pt x="4505" y="600"/>
                    <a:pt x="4316" y="1286"/>
                    <a:pt x="4068" y="1865"/>
                  </a:cubicBezTo>
                  <a:cubicBezTo>
                    <a:pt x="4061" y="1891"/>
                    <a:pt x="4039" y="1905"/>
                    <a:pt x="4015" y="1905"/>
                  </a:cubicBezTo>
                  <a:cubicBezTo>
                    <a:pt x="3995" y="1905"/>
                    <a:pt x="3975" y="1895"/>
                    <a:pt x="3962" y="1877"/>
                  </a:cubicBezTo>
                  <a:cubicBezTo>
                    <a:pt x="3837" y="1699"/>
                    <a:pt x="3743" y="1504"/>
                    <a:pt x="3613" y="1327"/>
                  </a:cubicBezTo>
                  <a:cubicBezTo>
                    <a:pt x="3613" y="1327"/>
                    <a:pt x="3429" y="1056"/>
                    <a:pt x="3365" y="1056"/>
                  </a:cubicBezTo>
                  <a:cubicBezTo>
                    <a:pt x="3360" y="1056"/>
                    <a:pt x="3356" y="1058"/>
                    <a:pt x="3353" y="1061"/>
                  </a:cubicBezTo>
                  <a:cubicBezTo>
                    <a:pt x="3264" y="1144"/>
                    <a:pt x="3187" y="1238"/>
                    <a:pt x="3128" y="1345"/>
                  </a:cubicBezTo>
                  <a:cubicBezTo>
                    <a:pt x="2921" y="1765"/>
                    <a:pt x="2874" y="2232"/>
                    <a:pt x="2785" y="2681"/>
                  </a:cubicBezTo>
                  <a:cubicBezTo>
                    <a:pt x="2775" y="2711"/>
                    <a:pt x="2750" y="2726"/>
                    <a:pt x="2726" y="2726"/>
                  </a:cubicBezTo>
                  <a:cubicBezTo>
                    <a:pt x="2707" y="2726"/>
                    <a:pt x="2689" y="2717"/>
                    <a:pt x="2679" y="2699"/>
                  </a:cubicBezTo>
                  <a:cubicBezTo>
                    <a:pt x="2600" y="2535"/>
                    <a:pt x="2467" y="2265"/>
                    <a:pt x="2251" y="2265"/>
                  </a:cubicBezTo>
                  <a:cubicBezTo>
                    <a:pt x="2240" y="2265"/>
                    <a:pt x="2229" y="2266"/>
                    <a:pt x="2217" y="2267"/>
                  </a:cubicBezTo>
                  <a:cubicBezTo>
                    <a:pt x="2028" y="2291"/>
                    <a:pt x="1880" y="2456"/>
                    <a:pt x="1786" y="2604"/>
                  </a:cubicBezTo>
                  <a:cubicBezTo>
                    <a:pt x="1591" y="2900"/>
                    <a:pt x="1490" y="3249"/>
                    <a:pt x="1496" y="3603"/>
                  </a:cubicBezTo>
                  <a:cubicBezTo>
                    <a:pt x="1496" y="3640"/>
                    <a:pt x="1468" y="3662"/>
                    <a:pt x="1436" y="3662"/>
                  </a:cubicBezTo>
                  <a:cubicBezTo>
                    <a:pt x="1426" y="3662"/>
                    <a:pt x="1417" y="3660"/>
                    <a:pt x="1407" y="3656"/>
                  </a:cubicBezTo>
                  <a:cubicBezTo>
                    <a:pt x="1204" y="3562"/>
                    <a:pt x="935" y="3458"/>
                    <a:pt x="683" y="3458"/>
                  </a:cubicBezTo>
                  <a:cubicBezTo>
                    <a:pt x="540" y="3458"/>
                    <a:pt x="402" y="3492"/>
                    <a:pt x="284" y="3580"/>
                  </a:cubicBezTo>
                  <a:cubicBezTo>
                    <a:pt x="59" y="3757"/>
                    <a:pt x="0" y="4064"/>
                    <a:pt x="30" y="4336"/>
                  </a:cubicBezTo>
                  <a:cubicBezTo>
                    <a:pt x="30" y="4366"/>
                    <a:pt x="42" y="4395"/>
                    <a:pt x="42" y="4425"/>
                  </a:cubicBezTo>
                  <a:lnTo>
                    <a:pt x="16401" y="4425"/>
                  </a:lnTo>
                  <a:cubicBezTo>
                    <a:pt x="16395" y="4366"/>
                    <a:pt x="16395" y="4313"/>
                    <a:pt x="16389" y="4260"/>
                  </a:cubicBezTo>
                  <a:cubicBezTo>
                    <a:pt x="16377" y="4183"/>
                    <a:pt x="16342" y="3857"/>
                    <a:pt x="16236" y="3828"/>
                  </a:cubicBezTo>
                  <a:cubicBezTo>
                    <a:pt x="16182" y="3816"/>
                    <a:pt x="16129" y="3798"/>
                    <a:pt x="16082" y="3769"/>
                  </a:cubicBezTo>
                  <a:cubicBezTo>
                    <a:pt x="16005" y="3721"/>
                    <a:pt x="15940" y="3662"/>
                    <a:pt x="15887" y="3597"/>
                  </a:cubicBezTo>
                  <a:cubicBezTo>
                    <a:pt x="15816" y="3497"/>
                    <a:pt x="15757" y="3373"/>
                    <a:pt x="15668" y="3290"/>
                  </a:cubicBezTo>
                  <a:cubicBezTo>
                    <a:pt x="15606" y="3233"/>
                    <a:pt x="15539" y="3211"/>
                    <a:pt x="15471" y="3211"/>
                  </a:cubicBezTo>
                  <a:cubicBezTo>
                    <a:pt x="15369" y="3211"/>
                    <a:pt x="15264" y="3258"/>
                    <a:pt x="15165" y="3308"/>
                  </a:cubicBezTo>
                  <a:cubicBezTo>
                    <a:pt x="15158" y="3311"/>
                    <a:pt x="15150" y="3312"/>
                    <a:pt x="15142" y="3312"/>
                  </a:cubicBezTo>
                  <a:cubicBezTo>
                    <a:pt x="15103" y="3312"/>
                    <a:pt x="15062" y="3281"/>
                    <a:pt x="15077" y="3243"/>
                  </a:cubicBezTo>
                  <a:cubicBezTo>
                    <a:pt x="15165" y="3012"/>
                    <a:pt x="15059" y="2787"/>
                    <a:pt x="15071" y="2557"/>
                  </a:cubicBezTo>
                  <a:lnTo>
                    <a:pt x="15071" y="2557"/>
                  </a:lnTo>
                  <a:cubicBezTo>
                    <a:pt x="15063" y="2557"/>
                    <a:pt x="15055" y="2557"/>
                    <a:pt x="15047" y="2557"/>
                  </a:cubicBezTo>
                  <a:cubicBezTo>
                    <a:pt x="14949" y="2557"/>
                    <a:pt x="14848" y="2535"/>
                    <a:pt x="14751" y="2535"/>
                  </a:cubicBezTo>
                  <a:cubicBezTo>
                    <a:pt x="14709" y="2535"/>
                    <a:pt x="14668" y="2539"/>
                    <a:pt x="14627" y="2551"/>
                  </a:cubicBezTo>
                  <a:cubicBezTo>
                    <a:pt x="14622" y="2552"/>
                    <a:pt x="14616" y="2553"/>
                    <a:pt x="14611" y="2553"/>
                  </a:cubicBezTo>
                  <a:cubicBezTo>
                    <a:pt x="14571" y="2553"/>
                    <a:pt x="14540" y="2516"/>
                    <a:pt x="14551" y="2474"/>
                  </a:cubicBezTo>
                  <a:cubicBezTo>
                    <a:pt x="14621" y="2303"/>
                    <a:pt x="14651" y="2113"/>
                    <a:pt x="14651" y="1924"/>
                  </a:cubicBezTo>
                  <a:cubicBezTo>
                    <a:pt x="14651" y="1883"/>
                    <a:pt x="14651" y="1605"/>
                    <a:pt x="14574" y="1605"/>
                  </a:cubicBezTo>
                  <a:cubicBezTo>
                    <a:pt x="14491" y="1605"/>
                    <a:pt x="14409" y="1611"/>
                    <a:pt x="14332" y="1634"/>
                  </a:cubicBezTo>
                  <a:cubicBezTo>
                    <a:pt x="14036" y="1723"/>
                    <a:pt x="13812" y="1912"/>
                    <a:pt x="13599" y="2125"/>
                  </a:cubicBezTo>
                  <a:cubicBezTo>
                    <a:pt x="13587" y="2135"/>
                    <a:pt x="13572" y="2139"/>
                    <a:pt x="13557" y="2139"/>
                  </a:cubicBezTo>
                  <a:cubicBezTo>
                    <a:pt x="13525" y="2139"/>
                    <a:pt x="13494" y="2120"/>
                    <a:pt x="13498" y="2084"/>
                  </a:cubicBezTo>
                  <a:cubicBezTo>
                    <a:pt x="13534" y="1812"/>
                    <a:pt x="13563" y="1469"/>
                    <a:pt x="13415" y="1226"/>
                  </a:cubicBezTo>
                  <a:cubicBezTo>
                    <a:pt x="13312" y="1053"/>
                    <a:pt x="13141" y="968"/>
                    <a:pt x="12965" y="968"/>
                  </a:cubicBezTo>
                  <a:cubicBezTo>
                    <a:pt x="12829" y="968"/>
                    <a:pt x="12689" y="1019"/>
                    <a:pt x="12576" y="1120"/>
                  </a:cubicBezTo>
                  <a:cubicBezTo>
                    <a:pt x="12162" y="1493"/>
                    <a:pt x="11931" y="2054"/>
                    <a:pt x="11736" y="2569"/>
                  </a:cubicBezTo>
                  <a:cubicBezTo>
                    <a:pt x="11727" y="2595"/>
                    <a:pt x="11704" y="2608"/>
                    <a:pt x="11680" y="2608"/>
                  </a:cubicBezTo>
                  <a:cubicBezTo>
                    <a:pt x="11656" y="2608"/>
                    <a:pt x="11633" y="2595"/>
                    <a:pt x="11624" y="2569"/>
                  </a:cubicBezTo>
                  <a:cubicBezTo>
                    <a:pt x="11565" y="2415"/>
                    <a:pt x="11470" y="2279"/>
                    <a:pt x="11405" y="2137"/>
                  </a:cubicBezTo>
                  <a:cubicBezTo>
                    <a:pt x="11369" y="2065"/>
                    <a:pt x="11314" y="2039"/>
                    <a:pt x="11251" y="2039"/>
                  </a:cubicBezTo>
                  <a:cubicBezTo>
                    <a:pt x="11170" y="2039"/>
                    <a:pt x="11077" y="2082"/>
                    <a:pt x="10997" y="2125"/>
                  </a:cubicBezTo>
                  <a:cubicBezTo>
                    <a:pt x="10678" y="2297"/>
                    <a:pt x="10436" y="2557"/>
                    <a:pt x="10205" y="2829"/>
                  </a:cubicBezTo>
                  <a:cubicBezTo>
                    <a:pt x="10192" y="2842"/>
                    <a:pt x="10178" y="2847"/>
                    <a:pt x="10165" y="2847"/>
                  </a:cubicBezTo>
                  <a:cubicBezTo>
                    <a:pt x="10130" y="2847"/>
                    <a:pt x="10100" y="2808"/>
                    <a:pt x="10104" y="2770"/>
                  </a:cubicBezTo>
                  <a:cubicBezTo>
                    <a:pt x="10134" y="2574"/>
                    <a:pt x="10075" y="2397"/>
                    <a:pt x="10051" y="2214"/>
                  </a:cubicBezTo>
                  <a:cubicBezTo>
                    <a:pt x="9874" y="2261"/>
                    <a:pt x="9708" y="2291"/>
                    <a:pt x="9561" y="2415"/>
                  </a:cubicBezTo>
                  <a:cubicBezTo>
                    <a:pt x="9548" y="2425"/>
                    <a:pt x="9531" y="2430"/>
                    <a:pt x="9515" y="2430"/>
                  </a:cubicBezTo>
                  <a:cubicBezTo>
                    <a:pt x="9485" y="2430"/>
                    <a:pt x="9456" y="2412"/>
                    <a:pt x="9460" y="2373"/>
                  </a:cubicBezTo>
                  <a:cubicBezTo>
                    <a:pt x="9484" y="2096"/>
                    <a:pt x="9330" y="1889"/>
                    <a:pt x="9247" y="1634"/>
                  </a:cubicBezTo>
                  <a:cubicBezTo>
                    <a:pt x="9034" y="1735"/>
                    <a:pt x="8780" y="1723"/>
                    <a:pt x="8632" y="1930"/>
                  </a:cubicBezTo>
                  <a:cubicBezTo>
                    <a:pt x="8621" y="1951"/>
                    <a:pt x="8601" y="1960"/>
                    <a:pt x="8582" y="1960"/>
                  </a:cubicBezTo>
                  <a:cubicBezTo>
                    <a:pt x="8551" y="1960"/>
                    <a:pt x="8520" y="1937"/>
                    <a:pt x="8520" y="1900"/>
                  </a:cubicBezTo>
                  <a:cubicBezTo>
                    <a:pt x="8515" y="1703"/>
                    <a:pt x="8455" y="1415"/>
                    <a:pt x="8233" y="1415"/>
                  </a:cubicBezTo>
                  <a:cubicBezTo>
                    <a:pt x="8202" y="1415"/>
                    <a:pt x="8168" y="1421"/>
                    <a:pt x="8130" y="1433"/>
                  </a:cubicBezTo>
                  <a:cubicBezTo>
                    <a:pt x="7929" y="1516"/>
                    <a:pt x="7751" y="1652"/>
                    <a:pt x="7627" y="1824"/>
                  </a:cubicBezTo>
                  <a:cubicBezTo>
                    <a:pt x="7616" y="1835"/>
                    <a:pt x="7601" y="1840"/>
                    <a:pt x="7586" y="1840"/>
                  </a:cubicBezTo>
                  <a:cubicBezTo>
                    <a:pt x="7556" y="1840"/>
                    <a:pt x="7527" y="1818"/>
                    <a:pt x="7527" y="1782"/>
                  </a:cubicBezTo>
                  <a:cubicBezTo>
                    <a:pt x="7550" y="1464"/>
                    <a:pt x="7509" y="824"/>
                    <a:pt x="7054" y="824"/>
                  </a:cubicBezTo>
                  <a:cubicBezTo>
                    <a:pt x="7052" y="824"/>
                    <a:pt x="7050" y="824"/>
                    <a:pt x="7048" y="824"/>
                  </a:cubicBezTo>
                  <a:cubicBezTo>
                    <a:pt x="6646" y="830"/>
                    <a:pt x="6409" y="1232"/>
                    <a:pt x="6297" y="1569"/>
                  </a:cubicBezTo>
                  <a:cubicBezTo>
                    <a:pt x="6288" y="1596"/>
                    <a:pt x="6263" y="1609"/>
                    <a:pt x="6238" y="1609"/>
                  </a:cubicBezTo>
                  <a:cubicBezTo>
                    <a:pt x="6213" y="1609"/>
                    <a:pt x="6188" y="1596"/>
                    <a:pt x="6179" y="1569"/>
                  </a:cubicBezTo>
                  <a:cubicBezTo>
                    <a:pt x="6055" y="1229"/>
                    <a:pt x="5821" y="0"/>
                    <a:pt x="5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2" name="Google Shape;3132;p67"/>
            <p:cNvSpPr/>
            <p:nvPr/>
          </p:nvSpPr>
          <p:spPr>
            <a:xfrm>
              <a:off x="1574628" y="4053075"/>
              <a:ext cx="2171669" cy="936155"/>
            </a:xfrm>
            <a:custGeom>
              <a:avLst/>
              <a:gdLst/>
              <a:ahLst/>
              <a:cxnLst/>
              <a:rect l="l" t="t" r="r" b="b"/>
              <a:pathLst>
                <a:path w="19848" h="8556" extrusionOk="0">
                  <a:moveTo>
                    <a:pt x="8147" y="118"/>
                  </a:moveTo>
                  <a:cubicBezTo>
                    <a:pt x="8715" y="118"/>
                    <a:pt x="9141" y="420"/>
                    <a:pt x="9424" y="727"/>
                  </a:cubicBezTo>
                  <a:cubicBezTo>
                    <a:pt x="9543" y="857"/>
                    <a:pt x="9649" y="999"/>
                    <a:pt x="9738" y="1153"/>
                  </a:cubicBezTo>
                  <a:cubicBezTo>
                    <a:pt x="9773" y="1212"/>
                    <a:pt x="9803" y="1259"/>
                    <a:pt x="9821" y="1289"/>
                  </a:cubicBezTo>
                  <a:lnTo>
                    <a:pt x="9838" y="1330"/>
                  </a:lnTo>
                  <a:lnTo>
                    <a:pt x="9844" y="1342"/>
                  </a:lnTo>
                  <a:cubicBezTo>
                    <a:pt x="9856" y="1366"/>
                    <a:pt x="9874" y="1378"/>
                    <a:pt x="9897" y="1378"/>
                  </a:cubicBezTo>
                  <a:cubicBezTo>
                    <a:pt x="9927" y="1378"/>
                    <a:pt x="9945" y="1360"/>
                    <a:pt x="9951" y="1336"/>
                  </a:cubicBezTo>
                  <a:cubicBezTo>
                    <a:pt x="10016" y="1183"/>
                    <a:pt x="10110" y="1047"/>
                    <a:pt x="10234" y="934"/>
                  </a:cubicBezTo>
                  <a:cubicBezTo>
                    <a:pt x="10436" y="745"/>
                    <a:pt x="10755" y="562"/>
                    <a:pt x="11281" y="562"/>
                  </a:cubicBezTo>
                  <a:cubicBezTo>
                    <a:pt x="11297" y="561"/>
                    <a:pt x="11313" y="561"/>
                    <a:pt x="11329" y="561"/>
                  </a:cubicBezTo>
                  <a:cubicBezTo>
                    <a:pt x="11537" y="561"/>
                    <a:pt x="11737" y="631"/>
                    <a:pt x="11896" y="757"/>
                  </a:cubicBezTo>
                  <a:cubicBezTo>
                    <a:pt x="12126" y="940"/>
                    <a:pt x="12257" y="1218"/>
                    <a:pt x="12322" y="1449"/>
                  </a:cubicBezTo>
                  <a:cubicBezTo>
                    <a:pt x="12345" y="1549"/>
                    <a:pt x="12369" y="1644"/>
                    <a:pt x="12381" y="1744"/>
                  </a:cubicBezTo>
                  <a:cubicBezTo>
                    <a:pt x="12387" y="1786"/>
                    <a:pt x="12392" y="1815"/>
                    <a:pt x="12392" y="1833"/>
                  </a:cubicBezTo>
                  <a:lnTo>
                    <a:pt x="12392" y="1857"/>
                  </a:lnTo>
                  <a:lnTo>
                    <a:pt x="12392" y="1868"/>
                  </a:lnTo>
                  <a:cubicBezTo>
                    <a:pt x="12392" y="1900"/>
                    <a:pt x="12421" y="1923"/>
                    <a:pt x="12457" y="1923"/>
                  </a:cubicBezTo>
                  <a:cubicBezTo>
                    <a:pt x="12461" y="1923"/>
                    <a:pt x="12465" y="1922"/>
                    <a:pt x="12469" y="1922"/>
                  </a:cubicBezTo>
                  <a:cubicBezTo>
                    <a:pt x="12534" y="1904"/>
                    <a:pt x="12605" y="1892"/>
                    <a:pt x="12670" y="1892"/>
                  </a:cubicBezTo>
                  <a:cubicBezTo>
                    <a:pt x="12783" y="1892"/>
                    <a:pt x="12895" y="1922"/>
                    <a:pt x="12990" y="1981"/>
                  </a:cubicBezTo>
                  <a:cubicBezTo>
                    <a:pt x="13090" y="2052"/>
                    <a:pt x="13173" y="2170"/>
                    <a:pt x="13214" y="2383"/>
                  </a:cubicBezTo>
                  <a:cubicBezTo>
                    <a:pt x="13214" y="2406"/>
                    <a:pt x="13232" y="2424"/>
                    <a:pt x="13262" y="2430"/>
                  </a:cubicBezTo>
                  <a:cubicBezTo>
                    <a:pt x="13266" y="2431"/>
                    <a:pt x="13270" y="2432"/>
                    <a:pt x="13274" y="2432"/>
                  </a:cubicBezTo>
                  <a:cubicBezTo>
                    <a:pt x="13293" y="2432"/>
                    <a:pt x="13311" y="2420"/>
                    <a:pt x="13321" y="2401"/>
                  </a:cubicBezTo>
                  <a:lnTo>
                    <a:pt x="13327" y="2395"/>
                  </a:lnTo>
                  <a:cubicBezTo>
                    <a:pt x="13409" y="2265"/>
                    <a:pt x="13510" y="2140"/>
                    <a:pt x="13634" y="2040"/>
                  </a:cubicBezTo>
                  <a:cubicBezTo>
                    <a:pt x="13835" y="1857"/>
                    <a:pt x="14101" y="1750"/>
                    <a:pt x="14373" y="1744"/>
                  </a:cubicBezTo>
                  <a:cubicBezTo>
                    <a:pt x="14521" y="1744"/>
                    <a:pt x="14657" y="1774"/>
                    <a:pt x="14793" y="1827"/>
                  </a:cubicBezTo>
                  <a:cubicBezTo>
                    <a:pt x="15006" y="1898"/>
                    <a:pt x="15183" y="2052"/>
                    <a:pt x="15284" y="2259"/>
                  </a:cubicBezTo>
                  <a:cubicBezTo>
                    <a:pt x="15366" y="2436"/>
                    <a:pt x="15408" y="2637"/>
                    <a:pt x="15402" y="2832"/>
                  </a:cubicBezTo>
                  <a:cubicBezTo>
                    <a:pt x="15402" y="2968"/>
                    <a:pt x="15390" y="3110"/>
                    <a:pt x="15360" y="3240"/>
                  </a:cubicBezTo>
                  <a:cubicBezTo>
                    <a:pt x="15355" y="3293"/>
                    <a:pt x="15343" y="3335"/>
                    <a:pt x="15337" y="3364"/>
                  </a:cubicBezTo>
                  <a:lnTo>
                    <a:pt x="15325" y="3400"/>
                  </a:lnTo>
                  <a:lnTo>
                    <a:pt x="15325" y="3412"/>
                  </a:lnTo>
                  <a:cubicBezTo>
                    <a:pt x="15311" y="3450"/>
                    <a:pt x="15343" y="3489"/>
                    <a:pt x="15382" y="3489"/>
                  </a:cubicBezTo>
                  <a:cubicBezTo>
                    <a:pt x="15390" y="3489"/>
                    <a:pt x="15399" y="3487"/>
                    <a:pt x="15408" y="3483"/>
                  </a:cubicBezTo>
                  <a:lnTo>
                    <a:pt x="15414" y="3477"/>
                  </a:lnTo>
                  <a:cubicBezTo>
                    <a:pt x="15532" y="3423"/>
                    <a:pt x="15656" y="3394"/>
                    <a:pt x="15780" y="3388"/>
                  </a:cubicBezTo>
                  <a:cubicBezTo>
                    <a:pt x="15788" y="3387"/>
                    <a:pt x="15796" y="3387"/>
                    <a:pt x="15803" y="3387"/>
                  </a:cubicBezTo>
                  <a:cubicBezTo>
                    <a:pt x="15901" y="3387"/>
                    <a:pt x="15993" y="3423"/>
                    <a:pt x="16064" y="3488"/>
                  </a:cubicBezTo>
                  <a:cubicBezTo>
                    <a:pt x="16147" y="3559"/>
                    <a:pt x="16212" y="3695"/>
                    <a:pt x="16241" y="3920"/>
                  </a:cubicBezTo>
                  <a:cubicBezTo>
                    <a:pt x="16241" y="3944"/>
                    <a:pt x="16259" y="3967"/>
                    <a:pt x="16283" y="3973"/>
                  </a:cubicBezTo>
                  <a:cubicBezTo>
                    <a:pt x="16287" y="3975"/>
                    <a:pt x="16292" y="3975"/>
                    <a:pt x="16298" y="3975"/>
                  </a:cubicBezTo>
                  <a:cubicBezTo>
                    <a:pt x="16314" y="3975"/>
                    <a:pt x="16333" y="3969"/>
                    <a:pt x="16342" y="3956"/>
                  </a:cubicBezTo>
                  <a:lnTo>
                    <a:pt x="16342" y="3950"/>
                  </a:lnTo>
                  <a:cubicBezTo>
                    <a:pt x="16419" y="3873"/>
                    <a:pt x="16502" y="3802"/>
                    <a:pt x="16590" y="3743"/>
                  </a:cubicBezTo>
                  <a:cubicBezTo>
                    <a:pt x="16750" y="3636"/>
                    <a:pt x="16939" y="3577"/>
                    <a:pt x="17134" y="3571"/>
                  </a:cubicBezTo>
                  <a:cubicBezTo>
                    <a:pt x="17306" y="3571"/>
                    <a:pt x="17471" y="3624"/>
                    <a:pt x="17613" y="3713"/>
                  </a:cubicBezTo>
                  <a:cubicBezTo>
                    <a:pt x="17761" y="3802"/>
                    <a:pt x="17873" y="3932"/>
                    <a:pt x="17944" y="4091"/>
                  </a:cubicBezTo>
                  <a:cubicBezTo>
                    <a:pt x="18003" y="4239"/>
                    <a:pt x="18033" y="4393"/>
                    <a:pt x="18027" y="4553"/>
                  </a:cubicBezTo>
                  <a:cubicBezTo>
                    <a:pt x="18027" y="4700"/>
                    <a:pt x="18009" y="4848"/>
                    <a:pt x="17974" y="4996"/>
                  </a:cubicBezTo>
                  <a:cubicBezTo>
                    <a:pt x="17962" y="5055"/>
                    <a:pt x="17944" y="5102"/>
                    <a:pt x="17932" y="5132"/>
                  </a:cubicBezTo>
                  <a:lnTo>
                    <a:pt x="17921" y="5173"/>
                  </a:lnTo>
                  <a:lnTo>
                    <a:pt x="17921" y="5185"/>
                  </a:lnTo>
                  <a:cubicBezTo>
                    <a:pt x="17909" y="5221"/>
                    <a:pt x="17932" y="5262"/>
                    <a:pt x="17974" y="5262"/>
                  </a:cubicBezTo>
                  <a:lnTo>
                    <a:pt x="17991" y="5262"/>
                  </a:lnTo>
                  <a:cubicBezTo>
                    <a:pt x="18246" y="5286"/>
                    <a:pt x="18500" y="5357"/>
                    <a:pt x="18731" y="5481"/>
                  </a:cubicBezTo>
                  <a:cubicBezTo>
                    <a:pt x="18902" y="5581"/>
                    <a:pt x="19050" y="5717"/>
                    <a:pt x="19156" y="5883"/>
                  </a:cubicBezTo>
                  <a:cubicBezTo>
                    <a:pt x="19286" y="6096"/>
                    <a:pt x="19351" y="6344"/>
                    <a:pt x="19345" y="6598"/>
                  </a:cubicBezTo>
                  <a:cubicBezTo>
                    <a:pt x="19345" y="6693"/>
                    <a:pt x="19340" y="6782"/>
                    <a:pt x="19328" y="6876"/>
                  </a:cubicBezTo>
                  <a:cubicBezTo>
                    <a:pt x="19322" y="6894"/>
                    <a:pt x="19328" y="6912"/>
                    <a:pt x="19340" y="6924"/>
                  </a:cubicBezTo>
                  <a:lnTo>
                    <a:pt x="19345" y="6929"/>
                  </a:lnTo>
                  <a:cubicBezTo>
                    <a:pt x="19422" y="7012"/>
                    <a:pt x="19493" y="7107"/>
                    <a:pt x="19552" y="7207"/>
                  </a:cubicBezTo>
                  <a:cubicBezTo>
                    <a:pt x="19659" y="7361"/>
                    <a:pt x="19718" y="7538"/>
                    <a:pt x="19730" y="7722"/>
                  </a:cubicBezTo>
                  <a:cubicBezTo>
                    <a:pt x="19730" y="7881"/>
                    <a:pt x="19659" y="8029"/>
                    <a:pt x="19535" y="8136"/>
                  </a:cubicBezTo>
                  <a:lnTo>
                    <a:pt x="19541" y="8130"/>
                  </a:lnTo>
                  <a:lnTo>
                    <a:pt x="19541" y="8130"/>
                  </a:lnTo>
                  <a:cubicBezTo>
                    <a:pt x="19399" y="8260"/>
                    <a:pt x="19156" y="8366"/>
                    <a:pt x="18778" y="8437"/>
                  </a:cubicBezTo>
                  <a:lnTo>
                    <a:pt x="420" y="8437"/>
                  </a:lnTo>
                  <a:cubicBezTo>
                    <a:pt x="231" y="8189"/>
                    <a:pt x="124" y="7881"/>
                    <a:pt x="113" y="7562"/>
                  </a:cubicBezTo>
                  <a:cubicBezTo>
                    <a:pt x="113" y="7349"/>
                    <a:pt x="172" y="7130"/>
                    <a:pt x="290" y="6947"/>
                  </a:cubicBezTo>
                  <a:cubicBezTo>
                    <a:pt x="296" y="6935"/>
                    <a:pt x="296" y="6918"/>
                    <a:pt x="296" y="6906"/>
                  </a:cubicBezTo>
                  <a:lnTo>
                    <a:pt x="296" y="6900"/>
                  </a:lnTo>
                  <a:cubicBezTo>
                    <a:pt x="284" y="6829"/>
                    <a:pt x="278" y="6752"/>
                    <a:pt x="278" y="6681"/>
                  </a:cubicBezTo>
                  <a:cubicBezTo>
                    <a:pt x="272" y="6486"/>
                    <a:pt x="319" y="6291"/>
                    <a:pt x="426" y="6125"/>
                  </a:cubicBezTo>
                  <a:cubicBezTo>
                    <a:pt x="544" y="5954"/>
                    <a:pt x="745" y="5818"/>
                    <a:pt x="1129" y="5818"/>
                  </a:cubicBezTo>
                  <a:cubicBezTo>
                    <a:pt x="1177" y="5818"/>
                    <a:pt x="1230" y="5818"/>
                    <a:pt x="1289" y="5824"/>
                  </a:cubicBezTo>
                  <a:cubicBezTo>
                    <a:pt x="1292" y="5825"/>
                    <a:pt x="1296" y="5825"/>
                    <a:pt x="1299" y="5825"/>
                  </a:cubicBezTo>
                  <a:cubicBezTo>
                    <a:pt x="1315" y="5825"/>
                    <a:pt x="1333" y="5815"/>
                    <a:pt x="1342" y="5800"/>
                  </a:cubicBezTo>
                  <a:cubicBezTo>
                    <a:pt x="1354" y="5788"/>
                    <a:pt x="1354" y="5765"/>
                    <a:pt x="1348" y="5747"/>
                  </a:cubicBezTo>
                  <a:cubicBezTo>
                    <a:pt x="1301" y="5623"/>
                    <a:pt x="1283" y="5493"/>
                    <a:pt x="1283" y="5357"/>
                  </a:cubicBezTo>
                  <a:cubicBezTo>
                    <a:pt x="1277" y="5037"/>
                    <a:pt x="1431" y="4730"/>
                    <a:pt x="1697" y="4547"/>
                  </a:cubicBezTo>
                  <a:cubicBezTo>
                    <a:pt x="1879" y="4416"/>
                    <a:pt x="2088" y="4345"/>
                    <a:pt x="2309" y="4345"/>
                  </a:cubicBezTo>
                  <a:cubicBezTo>
                    <a:pt x="2318" y="4345"/>
                    <a:pt x="2327" y="4345"/>
                    <a:pt x="2336" y="4346"/>
                  </a:cubicBezTo>
                  <a:cubicBezTo>
                    <a:pt x="2554" y="4352"/>
                    <a:pt x="2773" y="4393"/>
                    <a:pt x="2980" y="4476"/>
                  </a:cubicBezTo>
                  <a:cubicBezTo>
                    <a:pt x="3045" y="4505"/>
                    <a:pt x="3116" y="4535"/>
                    <a:pt x="3181" y="4564"/>
                  </a:cubicBezTo>
                  <a:lnTo>
                    <a:pt x="3234" y="4594"/>
                  </a:lnTo>
                  <a:lnTo>
                    <a:pt x="3252" y="4606"/>
                  </a:lnTo>
                  <a:cubicBezTo>
                    <a:pt x="3264" y="4612"/>
                    <a:pt x="3276" y="4615"/>
                    <a:pt x="3287" y="4615"/>
                  </a:cubicBezTo>
                  <a:cubicBezTo>
                    <a:pt x="3298" y="4615"/>
                    <a:pt x="3308" y="4612"/>
                    <a:pt x="3317" y="4606"/>
                  </a:cubicBezTo>
                  <a:cubicBezTo>
                    <a:pt x="3335" y="4594"/>
                    <a:pt x="3347" y="4570"/>
                    <a:pt x="3341" y="4553"/>
                  </a:cubicBezTo>
                  <a:lnTo>
                    <a:pt x="3341" y="4523"/>
                  </a:lnTo>
                  <a:cubicBezTo>
                    <a:pt x="3347" y="4387"/>
                    <a:pt x="3376" y="4251"/>
                    <a:pt x="3447" y="4133"/>
                  </a:cubicBezTo>
                  <a:cubicBezTo>
                    <a:pt x="3536" y="3967"/>
                    <a:pt x="3701" y="3814"/>
                    <a:pt x="4038" y="3754"/>
                  </a:cubicBezTo>
                  <a:cubicBezTo>
                    <a:pt x="4080" y="3749"/>
                    <a:pt x="4097" y="3695"/>
                    <a:pt x="4074" y="3660"/>
                  </a:cubicBezTo>
                  <a:cubicBezTo>
                    <a:pt x="3944" y="3459"/>
                    <a:pt x="3879" y="3222"/>
                    <a:pt x="3879" y="2980"/>
                  </a:cubicBezTo>
                  <a:cubicBezTo>
                    <a:pt x="3879" y="2702"/>
                    <a:pt x="3973" y="2347"/>
                    <a:pt x="4287" y="1963"/>
                  </a:cubicBezTo>
                  <a:cubicBezTo>
                    <a:pt x="4559" y="1632"/>
                    <a:pt x="4837" y="1531"/>
                    <a:pt x="5091" y="1531"/>
                  </a:cubicBezTo>
                  <a:cubicBezTo>
                    <a:pt x="5315" y="1537"/>
                    <a:pt x="5528" y="1602"/>
                    <a:pt x="5717" y="1721"/>
                  </a:cubicBezTo>
                  <a:cubicBezTo>
                    <a:pt x="5782" y="1756"/>
                    <a:pt x="5848" y="1803"/>
                    <a:pt x="5907" y="1851"/>
                  </a:cubicBezTo>
                  <a:cubicBezTo>
                    <a:pt x="5930" y="1868"/>
                    <a:pt x="5948" y="1880"/>
                    <a:pt x="5960" y="1892"/>
                  </a:cubicBezTo>
                  <a:lnTo>
                    <a:pt x="5972" y="1904"/>
                  </a:lnTo>
                  <a:lnTo>
                    <a:pt x="5972" y="1910"/>
                  </a:lnTo>
                  <a:cubicBezTo>
                    <a:pt x="5984" y="1919"/>
                    <a:pt x="5998" y="1923"/>
                    <a:pt x="6011" y="1923"/>
                  </a:cubicBezTo>
                  <a:cubicBezTo>
                    <a:pt x="6041" y="1923"/>
                    <a:pt x="6068" y="1901"/>
                    <a:pt x="6072" y="1868"/>
                  </a:cubicBezTo>
                  <a:lnTo>
                    <a:pt x="6072" y="1863"/>
                  </a:lnTo>
                  <a:cubicBezTo>
                    <a:pt x="6090" y="1762"/>
                    <a:pt x="6125" y="1673"/>
                    <a:pt x="6179" y="1591"/>
                  </a:cubicBezTo>
                  <a:cubicBezTo>
                    <a:pt x="6267" y="1478"/>
                    <a:pt x="6403" y="1372"/>
                    <a:pt x="6675" y="1372"/>
                  </a:cubicBezTo>
                  <a:cubicBezTo>
                    <a:pt x="6752" y="1372"/>
                    <a:pt x="6829" y="1378"/>
                    <a:pt x="6900" y="1395"/>
                  </a:cubicBezTo>
                  <a:cubicBezTo>
                    <a:pt x="6918" y="1395"/>
                    <a:pt x="6941" y="1390"/>
                    <a:pt x="6953" y="1378"/>
                  </a:cubicBezTo>
                  <a:cubicBezTo>
                    <a:pt x="6965" y="1360"/>
                    <a:pt x="6971" y="1342"/>
                    <a:pt x="6965" y="1325"/>
                  </a:cubicBezTo>
                  <a:cubicBezTo>
                    <a:pt x="6953" y="1254"/>
                    <a:pt x="6947" y="1189"/>
                    <a:pt x="6947" y="1118"/>
                  </a:cubicBezTo>
                  <a:cubicBezTo>
                    <a:pt x="6947" y="911"/>
                    <a:pt x="7006" y="710"/>
                    <a:pt x="7125" y="538"/>
                  </a:cubicBezTo>
                  <a:cubicBezTo>
                    <a:pt x="7261" y="349"/>
                    <a:pt x="7509" y="178"/>
                    <a:pt x="7970" y="130"/>
                  </a:cubicBezTo>
                  <a:cubicBezTo>
                    <a:pt x="8029" y="124"/>
                    <a:pt x="8088" y="118"/>
                    <a:pt x="8147" y="118"/>
                  </a:cubicBezTo>
                  <a:close/>
                  <a:moveTo>
                    <a:pt x="8147" y="0"/>
                  </a:moveTo>
                  <a:cubicBezTo>
                    <a:pt x="8088" y="0"/>
                    <a:pt x="8023" y="0"/>
                    <a:pt x="7964" y="12"/>
                  </a:cubicBezTo>
                  <a:cubicBezTo>
                    <a:pt x="7479" y="59"/>
                    <a:pt x="7190" y="248"/>
                    <a:pt x="7030" y="467"/>
                  </a:cubicBezTo>
                  <a:cubicBezTo>
                    <a:pt x="6900" y="656"/>
                    <a:pt x="6829" y="887"/>
                    <a:pt x="6835" y="1118"/>
                  </a:cubicBezTo>
                  <a:cubicBezTo>
                    <a:pt x="6835" y="1165"/>
                    <a:pt x="6841" y="1218"/>
                    <a:pt x="6847" y="1265"/>
                  </a:cubicBezTo>
                  <a:cubicBezTo>
                    <a:pt x="6788" y="1259"/>
                    <a:pt x="6734" y="1254"/>
                    <a:pt x="6681" y="1254"/>
                  </a:cubicBezTo>
                  <a:cubicBezTo>
                    <a:pt x="6671" y="1253"/>
                    <a:pt x="6662" y="1253"/>
                    <a:pt x="6652" y="1253"/>
                  </a:cubicBezTo>
                  <a:cubicBezTo>
                    <a:pt x="6526" y="1253"/>
                    <a:pt x="6400" y="1288"/>
                    <a:pt x="6285" y="1348"/>
                  </a:cubicBezTo>
                  <a:cubicBezTo>
                    <a:pt x="6161" y="1419"/>
                    <a:pt x="6066" y="1531"/>
                    <a:pt x="6013" y="1667"/>
                  </a:cubicBezTo>
                  <a:cubicBezTo>
                    <a:pt x="5995" y="1691"/>
                    <a:pt x="5989" y="1721"/>
                    <a:pt x="5978" y="1756"/>
                  </a:cubicBezTo>
                  <a:cubicBezTo>
                    <a:pt x="5913" y="1703"/>
                    <a:pt x="5848" y="1656"/>
                    <a:pt x="5777" y="1614"/>
                  </a:cubicBezTo>
                  <a:cubicBezTo>
                    <a:pt x="5570" y="1490"/>
                    <a:pt x="5333" y="1419"/>
                    <a:pt x="5091" y="1413"/>
                  </a:cubicBezTo>
                  <a:cubicBezTo>
                    <a:pt x="4801" y="1413"/>
                    <a:pt x="4482" y="1531"/>
                    <a:pt x="4198" y="1880"/>
                  </a:cubicBezTo>
                  <a:cubicBezTo>
                    <a:pt x="3861" y="2288"/>
                    <a:pt x="3760" y="2673"/>
                    <a:pt x="3760" y="2980"/>
                  </a:cubicBezTo>
                  <a:cubicBezTo>
                    <a:pt x="3760" y="3216"/>
                    <a:pt x="3820" y="3447"/>
                    <a:pt x="3932" y="3654"/>
                  </a:cubicBezTo>
                  <a:cubicBezTo>
                    <a:pt x="3684" y="3701"/>
                    <a:pt x="3471" y="3855"/>
                    <a:pt x="3341" y="4074"/>
                  </a:cubicBezTo>
                  <a:cubicBezTo>
                    <a:pt x="3276" y="4192"/>
                    <a:pt x="3234" y="4322"/>
                    <a:pt x="3228" y="4458"/>
                  </a:cubicBezTo>
                  <a:cubicBezTo>
                    <a:pt x="2950" y="4316"/>
                    <a:pt x="2649" y="4233"/>
                    <a:pt x="2336" y="4227"/>
                  </a:cubicBezTo>
                  <a:cubicBezTo>
                    <a:pt x="2326" y="4227"/>
                    <a:pt x="2317" y="4227"/>
                    <a:pt x="2308" y="4227"/>
                  </a:cubicBezTo>
                  <a:cubicBezTo>
                    <a:pt x="2064" y="4227"/>
                    <a:pt x="1826" y="4304"/>
                    <a:pt x="1632" y="4446"/>
                  </a:cubicBezTo>
                  <a:cubicBezTo>
                    <a:pt x="1336" y="4653"/>
                    <a:pt x="1159" y="4990"/>
                    <a:pt x="1165" y="5351"/>
                  </a:cubicBezTo>
                  <a:cubicBezTo>
                    <a:pt x="1165" y="5469"/>
                    <a:pt x="1183" y="5587"/>
                    <a:pt x="1212" y="5700"/>
                  </a:cubicBezTo>
                  <a:cubicBezTo>
                    <a:pt x="1183" y="5700"/>
                    <a:pt x="1153" y="5694"/>
                    <a:pt x="1129" y="5694"/>
                  </a:cubicBezTo>
                  <a:cubicBezTo>
                    <a:pt x="722" y="5694"/>
                    <a:pt x="461" y="5853"/>
                    <a:pt x="331" y="6054"/>
                  </a:cubicBezTo>
                  <a:cubicBezTo>
                    <a:pt x="213" y="6244"/>
                    <a:pt x="154" y="6456"/>
                    <a:pt x="160" y="6675"/>
                  </a:cubicBezTo>
                  <a:cubicBezTo>
                    <a:pt x="160" y="6752"/>
                    <a:pt x="166" y="6829"/>
                    <a:pt x="178" y="6906"/>
                  </a:cubicBezTo>
                  <a:cubicBezTo>
                    <a:pt x="59" y="7107"/>
                    <a:pt x="0" y="7331"/>
                    <a:pt x="0" y="7562"/>
                  </a:cubicBezTo>
                  <a:cubicBezTo>
                    <a:pt x="6" y="7917"/>
                    <a:pt x="130" y="8254"/>
                    <a:pt x="349" y="8532"/>
                  </a:cubicBezTo>
                  <a:cubicBezTo>
                    <a:pt x="361" y="8549"/>
                    <a:pt x="379" y="8555"/>
                    <a:pt x="396" y="8555"/>
                  </a:cubicBezTo>
                  <a:lnTo>
                    <a:pt x="18790" y="8555"/>
                  </a:lnTo>
                  <a:cubicBezTo>
                    <a:pt x="19192" y="8478"/>
                    <a:pt x="19452" y="8366"/>
                    <a:pt x="19617" y="8218"/>
                  </a:cubicBezTo>
                  <a:cubicBezTo>
                    <a:pt x="19765" y="8094"/>
                    <a:pt x="19848" y="7917"/>
                    <a:pt x="19848" y="7722"/>
                  </a:cubicBezTo>
                  <a:cubicBezTo>
                    <a:pt x="19836" y="7503"/>
                    <a:pt x="19765" y="7290"/>
                    <a:pt x="19635" y="7107"/>
                  </a:cubicBezTo>
                  <a:cubicBezTo>
                    <a:pt x="19582" y="7018"/>
                    <a:pt x="19517" y="6935"/>
                    <a:pt x="19446" y="6853"/>
                  </a:cubicBezTo>
                  <a:cubicBezTo>
                    <a:pt x="19458" y="6764"/>
                    <a:pt x="19464" y="6681"/>
                    <a:pt x="19464" y="6592"/>
                  </a:cubicBezTo>
                  <a:cubicBezTo>
                    <a:pt x="19470" y="6303"/>
                    <a:pt x="19393" y="6019"/>
                    <a:pt x="19233" y="5777"/>
                  </a:cubicBezTo>
                  <a:cubicBezTo>
                    <a:pt x="19038" y="5516"/>
                    <a:pt x="18766" y="5321"/>
                    <a:pt x="18453" y="5233"/>
                  </a:cubicBezTo>
                  <a:cubicBezTo>
                    <a:pt x="18323" y="5191"/>
                    <a:pt x="18193" y="5162"/>
                    <a:pt x="18062" y="5150"/>
                  </a:cubicBezTo>
                  <a:cubicBezTo>
                    <a:pt x="18122" y="4955"/>
                    <a:pt x="18151" y="4754"/>
                    <a:pt x="18157" y="4547"/>
                  </a:cubicBezTo>
                  <a:cubicBezTo>
                    <a:pt x="18157" y="4375"/>
                    <a:pt x="18127" y="4204"/>
                    <a:pt x="18057" y="4038"/>
                  </a:cubicBezTo>
                  <a:cubicBezTo>
                    <a:pt x="17980" y="3861"/>
                    <a:pt x="17850" y="3707"/>
                    <a:pt x="17684" y="3607"/>
                  </a:cubicBezTo>
                  <a:cubicBezTo>
                    <a:pt x="17519" y="3506"/>
                    <a:pt x="17335" y="3453"/>
                    <a:pt x="17140" y="3453"/>
                  </a:cubicBezTo>
                  <a:cubicBezTo>
                    <a:pt x="16915" y="3453"/>
                    <a:pt x="16691" y="3530"/>
                    <a:pt x="16507" y="3660"/>
                  </a:cubicBezTo>
                  <a:cubicBezTo>
                    <a:pt x="16448" y="3701"/>
                    <a:pt x="16395" y="3743"/>
                    <a:pt x="16342" y="3790"/>
                  </a:cubicBezTo>
                  <a:cubicBezTo>
                    <a:pt x="16324" y="3642"/>
                    <a:pt x="16253" y="3506"/>
                    <a:pt x="16153" y="3400"/>
                  </a:cubicBezTo>
                  <a:cubicBezTo>
                    <a:pt x="16052" y="3311"/>
                    <a:pt x="15922" y="3264"/>
                    <a:pt x="15786" y="3264"/>
                  </a:cubicBezTo>
                  <a:cubicBezTo>
                    <a:pt x="15680" y="3270"/>
                    <a:pt x="15573" y="3287"/>
                    <a:pt x="15473" y="3323"/>
                  </a:cubicBezTo>
                  <a:cubicBezTo>
                    <a:pt x="15508" y="3163"/>
                    <a:pt x="15532" y="2998"/>
                    <a:pt x="15532" y="2826"/>
                  </a:cubicBezTo>
                  <a:cubicBezTo>
                    <a:pt x="15538" y="2613"/>
                    <a:pt x="15491" y="2395"/>
                    <a:pt x="15396" y="2200"/>
                  </a:cubicBezTo>
                  <a:cubicBezTo>
                    <a:pt x="15284" y="1969"/>
                    <a:pt x="15083" y="1798"/>
                    <a:pt x="14840" y="1709"/>
                  </a:cubicBezTo>
                  <a:cubicBezTo>
                    <a:pt x="14698" y="1656"/>
                    <a:pt x="14539" y="1626"/>
                    <a:pt x="14385" y="1620"/>
                  </a:cubicBezTo>
                  <a:cubicBezTo>
                    <a:pt x="14066" y="1632"/>
                    <a:pt x="13758" y="1756"/>
                    <a:pt x="13528" y="1981"/>
                  </a:cubicBezTo>
                  <a:cubicBezTo>
                    <a:pt x="13445" y="2058"/>
                    <a:pt x="13374" y="2140"/>
                    <a:pt x="13309" y="2229"/>
                  </a:cubicBezTo>
                  <a:cubicBezTo>
                    <a:pt x="13268" y="2087"/>
                    <a:pt x="13185" y="1969"/>
                    <a:pt x="13072" y="1886"/>
                  </a:cubicBezTo>
                  <a:cubicBezTo>
                    <a:pt x="12962" y="1814"/>
                    <a:pt x="12840" y="1773"/>
                    <a:pt x="12714" y="1773"/>
                  </a:cubicBezTo>
                  <a:cubicBezTo>
                    <a:pt x="12705" y="1773"/>
                    <a:pt x="12697" y="1773"/>
                    <a:pt x="12688" y="1774"/>
                  </a:cubicBezTo>
                  <a:cubicBezTo>
                    <a:pt x="12629" y="1774"/>
                    <a:pt x="12570" y="1780"/>
                    <a:pt x="12511" y="1792"/>
                  </a:cubicBezTo>
                  <a:cubicBezTo>
                    <a:pt x="12487" y="1573"/>
                    <a:pt x="12434" y="1360"/>
                    <a:pt x="12345" y="1153"/>
                  </a:cubicBezTo>
                  <a:cubicBezTo>
                    <a:pt x="12262" y="964"/>
                    <a:pt x="12138" y="798"/>
                    <a:pt x="11973" y="662"/>
                  </a:cubicBezTo>
                  <a:cubicBezTo>
                    <a:pt x="11785" y="514"/>
                    <a:pt x="11552" y="437"/>
                    <a:pt x="11314" y="437"/>
                  </a:cubicBezTo>
                  <a:cubicBezTo>
                    <a:pt x="11305" y="437"/>
                    <a:pt x="11296" y="437"/>
                    <a:pt x="11287" y="438"/>
                  </a:cubicBezTo>
                  <a:cubicBezTo>
                    <a:pt x="10713" y="438"/>
                    <a:pt x="10353" y="651"/>
                    <a:pt x="10134" y="863"/>
                  </a:cubicBezTo>
                  <a:cubicBezTo>
                    <a:pt x="10039" y="958"/>
                    <a:pt x="9963" y="1064"/>
                    <a:pt x="9897" y="1183"/>
                  </a:cubicBezTo>
                  <a:cubicBezTo>
                    <a:pt x="9791" y="988"/>
                    <a:pt x="9661" y="810"/>
                    <a:pt x="9513" y="645"/>
                  </a:cubicBezTo>
                  <a:cubicBezTo>
                    <a:pt x="9218" y="325"/>
                    <a:pt x="8762" y="0"/>
                    <a:pt x="8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133" name="Google Shape;3133;p67"/>
          <p:cNvSpPr txBox="1">
            <a:spLocks noGrp="1"/>
          </p:cNvSpPr>
          <p:nvPr>
            <p:ph type="title"/>
          </p:nvPr>
        </p:nvSpPr>
        <p:spPr>
          <a:xfrm>
            <a:off x="685800" y="359350"/>
            <a:ext cx="7772400" cy="78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Results</a:t>
            </a:r>
            <a:endParaRPr dirty="0"/>
          </a:p>
        </p:txBody>
      </p:sp>
      <p:graphicFrame>
        <p:nvGraphicFramePr>
          <p:cNvPr id="3134" name="Google Shape;3134;p67"/>
          <p:cNvGraphicFramePr/>
          <p:nvPr>
            <p:extLst>
              <p:ext uri="{D42A27DB-BD31-4B8C-83A1-F6EECF244321}">
                <p14:modId xmlns:p14="http://schemas.microsoft.com/office/powerpoint/2010/main" val="3032352659"/>
              </p:ext>
            </p:extLst>
          </p:nvPr>
        </p:nvGraphicFramePr>
        <p:xfrm>
          <a:off x="1306286" y="1851001"/>
          <a:ext cx="5219891" cy="1937226"/>
        </p:xfrm>
        <a:graphic>
          <a:graphicData uri="http://schemas.openxmlformats.org/drawingml/2006/table">
            <a:tbl>
              <a:tblPr>
                <a:noFill/>
                <a:tableStyleId>{17D7BABA-10D0-4045-AC68-22532A9CD27F}</a:tableStyleId>
              </a:tblPr>
              <a:tblGrid>
                <a:gridCol w="1905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52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890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57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accent4">
                              <a:lumMod val="75000"/>
                            </a:schemeClr>
                          </a:solidFill>
                        </a:rPr>
                        <a:t>50 Epoch </a:t>
                      </a:r>
                      <a:endParaRPr sz="1600" dirty="0">
                        <a:solidFill>
                          <a:schemeClr val="accent4">
                            <a:lumMod val="75000"/>
                          </a:schemeClr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Accuracy </a:t>
                      </a:r>
                      <a:endParaRPr sz="1600" dirty="0">
                        <a:solidFill>
                          <a:schemeClr val="lt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Loss</a:t>
                      </a:r>
                      <a:endParaRPr sz="1600" dirty="0">
                        <a:solidFill>
                          <a:schemeClr val="lt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57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Train </a:t>
                      </a:r>
                      <a:endParaRPr sz="1600" dirty="0">
                        <a:solidFill>
                          <a:schemeClr val="lt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tamaran Medium"/>
                          <a:ea typeface="Catamaran Medium"/>
                          <a:cs typeface="Catamaran Medium"/>
                          <a:sym typeface="Catamaran Medium"/>
                        </a:rPr>
                        <a:t>0.937</a:t>
                      </a:r>
                      <a:endParaRPr dirty="0">
                        <a:solidFill>
                          <a:schemeClr val="dk1"/>
                        </a:solidFill>
                        <a:latin typeface="Catamaran Medium"/>
                        <a:ea typeface="Catamaran Medium"/>
                        <a:cs typeface="Catamaran Medium"/>
                        <a:sym typeface="Catamaran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tamaran Medium"/>
                          <a:ea typeface="Catamaran Medium"/>
                          <a:cs typeface="Catamaran Medium"/>
                          <a:sym typeface="Catamaran Medium"/>
                        </a:rPr>
                        <a:t>0.168</a:t>
                      </a:r>
                      <a:endParaRPr dirty="0">
                        <a:solidFill>
                          <a:schemeClr val="dk1"/>
                        </a:solidFill>
                        <a:latin typeface="Catamaran Medium"/>
                        <a:ea typeface="Catamaran Medium"/>
                        <a:cs typeface="Catamaran Medium"/>
                        <a:sym typeface="Catamaran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574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Paytone One"/>
                          <a:ea typeface="Paytone One"/>
                          <a:cs typeface="Paytone One"/>
                          <a:sym typeface="Paytone One"/>
                        </a:rPr>
                        <a:t>Test</a:t>
                      </a:r>
                      <a:endParaRPr sz="1600" dirty="0">
                        <a:solidFill>
                          <a:schemeClr val="lt1"/>
                        </a:solidFill>
                        <a:latin typeface="Paytone One"/>
                        <a:ea typeface="Paytone One"/>
                        <a:cs typeface="Paytone One"/>
                        <a:sym typeface="Paytone One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tamaran Medium"/>
                          <a:ea typeface="Catamaran Medium"/>
                          <a:cs typeface="Catamaran Medium"/>
                          <a:sym typeface="Catamaran Medium"/>
                        </a:rPr>
                        <a:t>0.945</a:t>
                      </a:r>
                      <a:endParaRPr dirty="0">
                        <a:solidFill>
                          <a:schemeClr val="dk1"/>
                        </a:solidFill>
                        <a:latin typeface="Catamaran Medium"/>
                        <a:ea typeface="Catamaran Medium"/>
                        <a:cs typeface="Catamaran Medium"/>
                        <a:sym typeface="Catamaran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tamaran Medium"/>
                          <a:ea typeface="Catamaran Medium"/>
                          <a:cs typeface="Catamaran Medium"/>
                          <a:sym typeface="Catamaran Medium"/>
                        </a:rPr>
                        <a:t>0.155</a:t>
                      </a:r>
                      <a:endParaRPr dirty="0">
                        <a:solidFill>
                          <a:schemeClr val="dk1"/>
                        </a:solidFill>
                        <a:latin typeface="Catamaran Medium"/>
                        <a:ea typeface="Catamaran Medium"/>
                        <a:cs typeface="Catamaran Medium"/>
                        <a:sym typeface="Catamaran Medium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p45"/>
          <p:cNvSpPr txBox="1">
            <a:spLocks noGrp="1"/>
          </p:cNvSpPr>
          <p:nvPr>
            <p:ph type="title"/>
          </p:nvPr>
        </p:nvSpPr>
        <p:spPr>
          <a:xfrm>
            <a:off x="685800" y="445025"/>
            <a:ext cx="77724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dirty="0"/>
              <a:t>Predict </a:t>
            </a:r>
            <a:r>
              <a:rPr lang="en" dirty="0"/>
              <a:t>Results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C0A98-4890-47C9-A6EB-046CA6FCA4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dirty="0"/>
              <a:t> </a:t>
            </a:r>
            <a:endParaRPr lang="ar-SA" dirty="0"/>
          </a:p>
        </p:txBody>
      </p:sp>
      <p:pic>
        <p:nvPicPr>
          <p:cNvPr id="5" name="Picture 4" descr="A house on fire&#10;&#10;Description automatically generated">
            <a:extLst>
              <a:ext uri="{FF2B5EF4-FFF2-40B4-BE49-F238E27FC236}">
                <a16:creationId xmlns:a16="http://schemas.microsoft.com/office/drawing/2014/main" id="{11EF91B2-C715-4B55-8C1F-23FA260AE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556" y="1728908"/>
            <a:ext cx="2888540" cy="2969566"/>
          </a:xfrm>
          <a:prstGeom prst="rect">
            <a:avLst/>
          </a:prstGeom>
        </p:spPr>
      </p:pic>
      <p:pic>
        <p:nvPicPr>
          <p:cNvPr id="7" name="Picture 6" descr="A picture containing text, tree&#10;&#10;Description automatically generated">
            <a:extLst>
              <a:ext uri="{FF2B5EF4-FFF2-40B4-BE49-F238E27FC236}">
                <a16:creationId xmlns:a16="http://schemas.microsoft.com/office/drawing/2014/main" id="{00DEF97D-2799-4E0F-AB5B-62539AC62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2841" y="1728908"/>
            <a:ext cx="3057082" cy="296956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" name="Google Shape;2919;p64"/>
          <p:cNvSpPr txBox="1">
            <a:spLocks noGrp="1"/>
          </p:cNvSpPr>
          <p:nvPr>
            <p:ph type="title"/>
          </p:nvPr>
        </p:nvSpPr>
        <p:spPr>
          <a:xfrm>
            <a:off x="5784930" y="247959"/>
            <a:ext cx="3219900" cy="60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 dirty="0"/>
              <a:t>Demo</a:t>
            </a:r>
            <a:endParaRPr sz="6000" dirty="0"/>
          </a:p>
        </p:txBody>
      </p:sp>
      <p:grpSp>
        <p:nvGrpSpPr>
          <p:cNvPr id="2924" name="Google Shape;2924;p64"/>
          <p:cNvGrpSpPr/>
          <p:nvPr/>
        </p:nvGrpSpPr>
        <p:grpSpPr>
          <a:xfrm>
            <a:off x="503238" y="0"/>
            <a:ext cx="5998485" cy="5266267"/>
            <a:chOff x="1094606" y="518715"/>
            <a:chExt cx="3026787" cy="4106092"/>
          </a:xfrm>
        </p:grpSpPr>
        <p:grpSp>
          <p:nvGrpSpPr>
            <p:cNvPr id="2925" name="Google Shape;2925;p64"/>
            <p:cNvGrpSpPr/>
            <p:nvPr/>
          </p:nvGrpSpPr>
          <p:grpSpPr>
            <a:xfrm>
              <a:off x="1094606" y="518715"/>
              <a:ext cx="3026787" cy="1450328"/>
              <a:chOff x="3465250" y="4685892"/>
              <a:chExt cx="955033" cy="457603"/>
            </a:xfrm>
          </p:grpSpPr>
          <p:sp>
            <p:nvSpPr>
              <p:cNvPr id="2926" name="Google Shape;2926;p64"/>
              <p:cNvSpPr/>
              <p:nvPr/>
            </p:nvSpPr>
            <p:spPr>
              <a:xfrm>
                <a:off x="3465250" y="4790692"/>
                <a:ext cx="894229" cy="351474"/>
              </a:xfrm>
              <a:custGeom>
                <a:avLst/>
                <a:gdLst/>
                <a:ahLst/>
                <a:cxnLst/>
                <a:rect l="l" t="t" r="r" b="b"/>
                <a:pathLst>
                  <a:path w="20163" h="7925" extrusionOk="0">
                    <a:moveTo>
                      <a:pt x="7751" y="1"/>
                    </a:moveTo>
                    <a:cubicBezTo>
                      <a:pt x="7742" y="1"/>
                      <a:pt x="7732" y="1"/>
                      <a:pt x="7722" y="2"/>
                    </a:cubicBezTo>
                    <a:cubicBezTo>
                      <a:pt x="7521" y="32"/>
                      <a:pt x="7415" y="203"/>
                      <a:pt x="7232" y="262"/>
                    </a:cubicBezTo>
                    <a:cubicBezTo>
                      <a:pt x="7143" y="286"/>
                      <a:pt x="7054" y="304"/>
                      <a:pt x="6966" y="310"/>
                    </a:cubicBezTo>
                    <a:cubicBezTo>
                      <a:pt x="6826" y="326"/>
                      <a:pt x="6649" y="371"/>
                      <a:pt x="6486" y="371"/>
                    </a:cubicBezTo>
                    <a:cubicBezTo>
                      <a:pt x="6415" y="371"/>
                      <a:pt x="6347" y="363"/>
                      <a:pt x="6286" y="339"/>
                    </a:cubicBezTo>
                    <a:cubicBezTo>
                      <a:pt x="6158" y="287"/>
                      <a:pt x="6043" y="247"/>
                      <a:pt x="5928" y="247"/>
                    </a:cubicBezTo>
                    <a:cubicBezTo>
                      <a:pt x="5835" y="247"/>
                      <a:pt x="5742" y="273"/>
                      <a:pt x="5641" y="339"/>
                    </a:cubicBezTo>
                    <a:cubicBezTo>
                      <a:pt x="5493" y="434"/>
                      <a:pt x="5375" y="558"/>
                      <a:pt x="5239" y="664"/>
                    </a:cubicBezTo>
                    <a:cubicBezTo>
                      <a:pt x="5138" y="744"/>
                      <a:pt x="5036" y="827"/>
                      <a:pt x="4918" y="827"/>
                    </a:cubicBezTo>
                    <a:cubicBezTo>
                      <a:pt x="4877" y="827"/>
                      <a:pt x="4835" y="817"/>
                      <a:pt x="4790" y="795"/>
                    </a:cubicBezTo>
                    <a:cubicBezTo>
                      <a:pt x="4679" y="741"/>
                      <a:pt x="4491" y="588"/>
                      <a:pt x="4344" y="588"/>
                    </a:cubicBezTo>
                    <a:cubicBezTo>
                      <a:pt x="4295" y="588"/>
                      <a:pt x="4252" y="604"/>
                      <a:pt x="4216" y="647"/>
                    </a:cubicBezTo>
                    <a:cubicBezTo>
                      <a:pt x="4110" y="765"/>
                      <a:pt x="4057" y="907"/>
                      <a:pt x="3968" y="1031"/>
                    </a:cubicBezTo>
                    <a:cubicBezTo>
                      <a:pt x="3857" y="1190"/>
                      <a:pt x="3721" y="1283"/>
                      <a:pt x="3536" y="1283"/>
                    </a:cubicBezTo>
                    <a:cubicBezTo>
                      <a:pt x="3515" y="1283"/>
                      <a:pt x="3494" y="1282"/>
                      <a:pt x="3471" y="1279"/>
                    </a:cubicBezTo>
                    <a:cubicBezTo>
                      <a:pt x="3329" y="1268"/>
                      <a:pt x="3196" y="1216"/>
                      <a:pt x="3063" y="1216"/>
                    </a:cubicBezTo>
                    <a:cubicBezTo>
                      <a:pt x="2987" y="1216"/>
                      <a:pt x="2911" y="1233"/>
                      <a:pt x="2833" y="1285"/>
                    </a:cubicBezTo>
                    <a:cubicBezTo>
                      <a:pt x="2673" y="1398"/>
                      <a:pt x="2537" y="1545"/>
                      <a:pt x="2455" y="1723"/>
                    </a:cubicBezTo>
                    <a:cubicBezTo>
                      <a:pt x="2307" y="2018"/>
                      <a:pt x="2236" y="2338"/>
                      <a:pt x="2159" y="2657"/>
                    </a:cubicBezTo>
                    <a:cubicBezTo>
                      <a:pt x="2150" y="2683"/>
                      <a:pt x="2126" y="2699"/>
                      <a:pt x="2099" y="2699"/>
                    </a:cubicBezTo>
                    <a:cubicBezTo>
                      <a:pt x="2090" y="2699"/>
                      <a:pt x="2080" y="2697"/>
                      <a:pt x="2070" y="2692"/>
                    </a:cubicBezTo>
                    <a:cubicBezTo>
                      <a:pt x="1959" y="2637"/>
                      <a:pt x="1863" y="2612"/>
                      <a:pt x="1779" y="2612"/>
                    </a:cubicBezTo>
                    <a:cubicBezTo>
                      <a:pt x="1165" y="2612"/>
                      <a:pt x="1225" y="3943"/>
                      <a:pt x="1225" y="4401"/>
                    </a:cubicBezTo>
                    <a:cubicBezTo>
                      <a:pt x="1225" y="4431"/>
                      <a:pt x="1195" y="4454"/>
                      <a:pt x="1166" y="4460"/>
                    </a:cubicBezTo>
                    <a:cubicBezTo>
                      <a:pt x="1154" y="4460"/>
                      <a:pt x="1142" y="4460"/>
                      <a:pt x="1131" y="4460"/>
                    </a:cubicBezTo>
                    <a:cubicBezTo>
                      <a:pt x="357" y="4460"/>
                      <a:pt x="808" y="5453"/>
                      <a:pt x="1041" y="5832"/>
                    </a:cubicBezTo>
                    <a:cubicBezTo>
                      <a:pt x="1053" y="5867"/>
                      <a:pt x="1030" y="5909"/>
                      <a:pt x="994" y="5915"/>
                    </a:cubicBezTo>
                    <a:cubicBezTo>
                      <a:pt x="474" y="5926"/>
                      <a:pt x="1" y="6145"/>
                      <a:pt x="13" y="6731"/>
                    </a:cubicBezTo>
                    <a:cubicBezTo>
                      <a:pt x="25" y="7150"/>
                      <a:pt x="184" y="7558"/>
                      <a:pt x="391" y="7925"/>
                    </a:cubicBezTo>
                    <a:lnTo>
                      <a:pt x="20162" y="7925"/>
                    </a:lnTo>
                    <a:cubicBezTo>
                      <a:pt x="19926" y="7505"/>
                      <a:pt x="19553" y="7144"/>
                      <a:pt x="19186" y="6831"/>
                    </a:cubicBezTo>
                    <a:cubicBezTo>
                      <a:pt x="18583" y="6299"/>
                      <a:pt x="17921" y="5832"/>
                      <a:pt x="17318" y="5306"/>
                    </a:cubicBezTo>
                    <a:cubicBezTo>
                      <a:pt x="16993" y="5028"/>
                      <a:pt x="16691" y="4726"/>
                      <a:pt x="16414" y="4401"/>
                    </a:cubicBezTo>
                    <a:cubicBezTo>
                      <a:pt x="16177" y="4094"/>
                      <a:pt x="15917" y="3810"/>
                      <a:pt x="15627" y="3550"/>
                    </a:cubicBezTo>
                    <a:cubicBezTo>
                      <a:pt x="15089" y="3083"/>
                      <a:pt x="14468" y="2722"/>
                      <a:pt x="13907" y="2273"/>
                    </a:cubicBezTo>
                    <a:cubicBezTo>
                      <a:pt x="13520" y="1962"/>
                      <a:pt x="13199" y="985"/>
                      <a:pt x="12624" y="985"/>
                    </a:cubicBezTo>
                    <a:cubicBezTo>
                      <a:pt x="12574" y="985"/>
                      <a:pt x="12523" y="992"/>
                      <a:pt x="12470" y="1007"/>
                    </a:cubicBezTo>
                    <a:cubicBezTo>
                      <a:pt x="12346" y="1045"/>
                      <a:pt x="12191" y="1128"/>
                      <a:pt x="12053" y="1128"/>
                    </a:cubicBezTo>
                    <a:cubicBezTo>
                      <a:pt x="12040" y="1128"/>
                      <a:pt x="12027" y="1127"/>
                      <a:pt x="12015" y="1126"/>
                    </a:cubicBezTo>
                    <a:cubicBezTo>
                      <a:pt x="11873" y="1108"/>
                      <a:pt x="11731" y="1102"/>
                      <a:pt x="11589" y="1102"/>
                    </a:cubicBezTo>
                    <a:cubicBezTo>
                      <a:pt x="11353" y="1096"/>
                      <a:pt x="11122" y="1013"/>
                      <a:pt x="10933" y="860"/>
                    </a:cubicBezTo>
                    <a:cubicBezTo>
                      <a:pt x="10685" y="676"/>
                      <a:pt x="10501" y="345"/>
                      <a:pt x="10170" y="298"/>
                    </a:cubicBezTo>
                    <a:cubicBezTo>
                      <a:pt x="10124" y="290"/>
                      <a:pt x="10080" y="287"/>
                      <a:pt x="10037" y="287"/>
                    </a:cubicBezTo>
                    <a:cubicBezTo>
                      <a:pt x="9750" y="287"/>
                      <a:pt x="9526" y="443"/>
                      <a:pt x="9248" y="540"/>
                    </a:cubicBezTo>
                    <a:cubicBezTo>
                      <a:pt x="9131" y="579"/>
                      <a:pt x="8999" y="608"/>
                      <a:pt x="8869" y="608"/>
                    </a:cubicBezTo>
                    <a:cubicBezTo>
                      <a:pt x="8742" y="608"/>
                      <a:pt x="8617" y="581"/>
                      <a:pt x="8509" y="511"/>
                    </a:cubicBezTo>
                    <a:cubicBezTo>
                      <a:pt x="8292" y="380"/>
                      <a:pt x="8015" y="1"/>
                      <a:pt x="77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7" name="Google Shape;2927;p64"/>
              <p:cNvSpPr/>
              <p:nvPr/>
            </p:nvSpPr>
            <p:spPr>
              <a:xfrm>
                <a:off x="3527163" y="4691126"/>
                <a:ext cx="889173" cy="447137"/>
              </a:xfrm>
              <a:custGeom>
                <a:avLst/>
                <a:gdLst/>
                <a:ahLst/>
                <a:cxnLst/>
                <a:rect l="l" t="t" r="r" b="b"/>
                <a:pathLst>
                  <a:path w="20049" h="10082" extrusionOk="0">
                    <a:moveTo>
                      <a:pt x="8372" y="1"/>
                    </a:moveTo>
                    <a:cubicBezTo>
                      <a:pt x="8195" y="1"/>
                      <a:pt x="8017" y="54"/>
                      <a:pt x="7870" y="154"/>
                    </a:cubicBezTo>
                    <a:cubicBezTo>
                      <a:pt x="7698" y="261"/>
                      <a:pt x="7562" y="420"/>
                      <a:pt x="7485" y="604"/>
                    </a:cubicBezTo>
                    <a:cubicBezTo>
                      <a:pt x="7426" y="763"/>
                      <a:pt x="7391" y="923"/>
                      <a:pt x="7397" y="1088"/>
                    </a:cubicBezTo>
                    <a:cubicBezTo>
                      <a:pt x="7397" y="1219"/>
                      <a:pt x="7408" y="1343"/>
                      <a:pt x="7438" y="1467"/>
                    </a:cubicBezTo>
                    <a:lnTo>
                      <a:pt x="7438" y="1473"/>
                    </a:lnTo>
                    <a:cubicBezTo>
                      <a:pt x="7444" y="1496"/>
                      <a:pt x="7444" y="1514"/>
                      <a:pt x="7432" y="1526"/>
                    </a:cubicBezTo>
                    <a:cubicBezTo>
                      <a:pt x="7420" y="1544"/>
                      <a:pt x="7402" y="1550"/>
                      <a:pt x="7379" y="1550"/>
                    </a:cubicBezTo>
                    <a:cubicBezTo>
                      <a:pt x="7337" y="1544"/>
                      <a:pt x="7296" y="1544"/>
                      <a:pt x="7255" y="1544"/>
                    </a:cubicBezTo>
                    <a:cubicBezTo>
                      <a:pt x="6859" y="1544"/>
                      <a:pt x="6652" y="1709"/>
                      <a:pt x="6533" y="1875"/>
                    </a:cubicBezTo>
                    <a:cubicBezTo>
                      <a:pt x="6457" y="1981"/>
                      <a:pt x="6409" y="2105"/>
                      <a:pt x="6391" y="2235"/>
                    </a:cubicBezTo>
                    <a:cubicBezTo>
                      <a:pt x="6386" y="2259"/>
                      <a:pt x="6374" y="2283"/>
                      <a:pt x="6350" y="2289"/>
                    </a:cubicBezTo>
                    <a:cubicBezTo>
                      <a:pt x="6345" y="2290"/>
                      <a:pt x="6340" y="2291"/>
                      <a:pt x="6335" y="2291"/>
                    </a:cubicBezTo>
                    <a:cubicBezTo>
                      <a:pt x="6320" y="2291"/>
                      <a:pt x="6304" y="2286"/>
                      <a:pt x="6291" y="2277"/>
                    </a:cubicBezTo>
                    <a:lnTo>
                      <a:pt x="6279" y="2265"/>
                    </a:lnTo>
                    <a:cubicBezTo>
                      <a:pt x="6273" y="2259"/>
                      <a:pt x="6255" y="2247"/>
                      <a:pt x="6238" y="2230"/>
                    </a:cubicBezTo>
                    <a:cubicBezTo>
                      <a:pt x="6190" y="2194"/>
                      <a:pt x="6137" y="2159"/>
                      <a:pt x="6084" y="2129"/>
                    </a:cubicBezTo>
                    <a:cubicBezTo>
                      <a:pt x="5918" y="2034"/>
                      <a:pt x="5735" y="1981"/>
                      <a:pt x="5546" y="1981"/>
                    </a:cubicBezTo>
                    <a:cubicBezTo>
                      <a:pt x="5339" y="1981"/>
                      <a:pt x="5132" y="2052"/>
                      <a:pt x="4961" y="2170"/>
                    </a:cubicBezTo>
                    <a:cubicBezTo>
                      <a:pt x="4789" y="2277"/>
                      <a:pt x="4653" y="2437"/>
                      <a:pt x="4570" y="2620"/>
                    </a:cubicBezTo>
                    <a:cubicBezTo>
                      <a:pt x="4505" y="2768"/>
                      <a:pt x="4470" y="2927"/>
                      <a:pt x="4476" y="3087"/>
                    </a:cubicBezTo>
                    <a:cubicBezTo>
                      <a:pt x="4476" y="3217"/>
                      <a:pt x="4494" y="3353"/>
                      <a:pt x="4535" y="3483"/>
                    </a:cubicBezTo>
                    <a:lnTo>
                      <a:pt x="4535" y="3489"/>
                    </a:lnTo>
                    <a:cubicBezTo>
                      <a:pt x="4541" y="3507"/>
                      <a:pt x="4535" y="3524"/>
                      <a:pt x="4523" y="3542"/>
                    </a:cubicBezTo>
                    <a:cubicBezTo>
                      <a:pt x="4517" y="3554"/>
                      <a:pt x="4494" y="3566"/>
                      <a:pt x="4476" y="3566"/>
                    </a:cubicBezTo>
                    <a:cubicBezTo>
                      <a:pt x="3985" y="3566"/>
                      <a:pt x="3719" y="3690"/>
                      <a:pt x="3577" y="3832"/>
                    </a:cubicBezTo>
                    <a:cubicBezTo>
                      <a:pt x="3471" y="3944"/>
                      <a:pt x="3412" y="4092"/>
                      <a:pt x="3412" y="4252"/>
                    </a:cubicBezTo>
                    <a:cubicBezTo>
                      <a:pt x="3412" y="4287"/>
                      <a:pt x="3418" y="4317"/>
                      <a:pt x="3423" y="4352"/>
                    </a:cubicBezTo>
                    <a:cubicBezTo>
                      <a:pt x="3432" y="4392"/>
                      <a:pt x="3399" y="4424"/>
                      <a:pt x="3364" y="4424"/>
                    </a:cubicBezTo>
                    <a:cubicBezTo>
                      <a:pt x="3352" y="4424"/>
                      <a:pt x="3340" y="4420"/>
                      <a:pt x="3329" y="4411"/>
                    </a:cubicBezTo>
                    <a:cubicBezTo>
                      <a:pt x="3252" y="4358"/>
                      <a:pt x="3163" y="4317"/>
                      <a:pt x="3075" y="4293"/>
                    </a:cubicBezTo>
                    <a:cubicBezTo>
                      <a:pt x="2933" y="4252"/>
                      <a:pt x="2791" y="4228"/>
                      <a:pt x="2643" y="4222"/>
                    </a:cubicBezTo>
                    <a:cubicBezTo>
                      <a:pt x="2636" y="4222"/>
                      <a:pt x="2629" y="4222"/>
                      <a:pt x="2623" y="4222"/>
                    </a:cubicBezTo>
                    <a:cubicBezTo>
                      <a:pt x="2346" y="4222"/>
                      <a:pt x="2077" y="4339"/>
                      <a:pt x="1886" y="4541"/>
                    </a:cubicBezTo>
                    <a:cubicBezTo>
                      <a:pt x="1691" y="4748"/>
                      <a:pt x="1591" y="5026"/>
                      <a:pt x="1597" y="5310"/>
                    </a:cubicBezTo>
                    <a:cubicBezTo>
                      <a:pt x="1597" y="5475"/>
                      <a:pt x="1620" y="5641"/>
                      <a:pt x="1679" y="5801"/>
                    </a:cubicBezTo>
                    <a:lnTo>
                      <a:pt x="1679" y="5807"/>
                    </a:lnTo>
                    <a:cubicBezTo>
                      <a:pt x="1689" y="5846"/>
                      <a:pt x="1662" y="5882"/>
                      <a:pt x="1625" y="5882"/>
                    </a:cubicBezTo>
                    <a:cubicBezTo>
                      <a:pt x="1618" y="5882"/>
                      <a:pt x="1610" y="5880"/>
                      <a:pt x="1602" y="5877"/>
                    </a:cubicBezTo>
                    <a:lnTo>
                      <a:pt x="1597" y="5877"/>
                    </a:lnTo>
                    <a:lnTo>
                      <a:pt x="1561" y="5872"/>
                    </a:lnTo>
                    <a:cubicBezTo>
                      <a:pt x="1514" y="5860"/>
                      <a:pt x="1472" y="5860"/>
                      <a:pt x="1425" y="5854"/>
                    </a:cubicBezTo>
                    <a:cubicBezTo>
                      <a:pt x="1254" y="5854"/>
                      <a:pt x="982" y="5919"/>
                      <a:pt x="698" y="6256"/>
                    </a:cubicBezTo>
                    <a:cubicBezTo>
                      <a:pt x="568" y="6410"/>
                      <a:pt x="503" y="6605"/>
                      <a:pt x="503" y="6806"/>
                    </a:cubicBezTo>
                    <a:cubicBezTo>
                      <a:pt x="515" y="7066"/>
                      <a:pt x="597" y="7326"/>
                      <a:pt x="739" y="7551"/>
                    </a:cubicBezTo>
                    <a:cubicBezTo>
                      <a:pt x="757" y="7580"/>
                      <a:pt x="745" y="7622"/>
                      <a:pt x="716" y="7633"/>
                    </a:cubicBezTo>
                    <a:cubicBezTo>
                      <a:pt x="479" y="7769"/>
                      <a:pt x="284" y="7965"/>
                      <a:pt x="154" y="8207"/>
                    </a:cubicBezTo>
                    <a:cubicBezTo>
                      <a:pt x="48" y="8408"/>
                      <a:pt x="0" y="8633"/>
                      <a:pt x="6" y="8857"/>
                    </a:cubicBezTo>
                    <a:cubicBezTo>
                      <a:pt x="6" y="9425"/>
                      <a:pt x="284" y="9957"/>
                      <a:pt x="355" y="10081"/>
                    </a:cubicBezTo>
                    <a:lnTo>
                      <a:pt x="19848" y="10046"/>
                    </a:lnTo>
                    <a:cubicBezTo>
                      <a:pt x="19978" y="9898"/>
                      <a:pt x="20049" y="9703"/>
                      <a:pt x="20037" y="9508"/>
                    </a:cubicBezTo>
                    <a:cubicBezTo>
                      <a:pt x="20031" y="9271"/>
                      <a:pt x="19978" y="9035"/>
                      <a:pt x="19883" y="8816"/>
                    </a:cubicBezTo>
                    <a:lnTo>
                      <a:pt x="19860" y="8822"/>
                    </a:lnTo>
                    <a:cubicBezTo>
                      <a:pt x="19807" y="8692"/>
                      <a:pt x="19747" y="8568"/>
                      <a:pt x="19677" y="8449"/>
                    </a:cubicBezTo>
                    <a:lnTo>
                      <a:pt x="19677" y="8443"/>
                    </a:lnTo>
                    <a:cubicBezTo>
                      <a:pt x="19665" y="8432"/>
                      <a:pt x="19665" y="8414"/>
                      <a:pt x="19671" y="8396"/>
                    </a:cubicBezTo>
                    <a:cubicBezTo>
                      <a:pt x="19718" y="8254"/>
                      <a:pt x="19742" y="8101"/>
                      <a:pt x="19742" y="7953"/>
                    </a:cubicBezTo>
                    <a:cubicBezTo>
                      <a:pt x="19747" y="7781"/>
                      <a:pt x="19700" y="7610"/>
                      <a:pt x="19606" y="7468"/>
                    </a:cubicBezTo>
                    <a:cubicBezTo>
                      <a:pt x="19523" y="7350"/>
                      <a:pt x="19416" y="7255"/>
                      <a:pt x="19292" y="7190"/>
                    </a:cubicBezTo>
                    <a:cubicBezTo>
                      <a:pt x="19121" y="7101"/>
                      <a:pt x="18932" y="7048"/>
                      <a:pt x="18736" y="7030"/>
                    </a:cubicBezTo>
                    <a:lnTo>
                      <a:pt x="18731" y="7030"/>
                    </a:lnTo>
                    <a:cubicBezTo>
                      <a:pt x="18707" y="7024"/>
                      <a:pt x="18689" y="7013"/>
                      <a:pt x="18683" y="6995"/>
                    </a:cubicBezTo>
                    <a:cubicBezTo>
                      <a:pt x="18671" y="6977"/>
                      <a:pt x="18671" y="6959"/>
                      <a:pt x="18683" y="6942"/>
                    </a:cubicBezTo>
                    <a:lnTo>
                      <a:pt x="18689" y="6924"/>
                    </a:lnTo>
                    <a:cubicBezTo>
                      <a:pt x="18695" y="6912"/>
                      <a:pt x="18707" y="6894"/>
                      <a:pt x="18719" y="6871"/>
                    </a:cubicBezTo>
                    <a:cubicBezTo>
                      <a:pt x="18742" y="6823"/>
                      <a:pt x="18772" y="6753"/>
                      <a:pt x="18807" y="6676"/>
                    </a:cubicBezTo>
                    <a:cubicBezTo>
                      <a:pt x="18878" y="6492"/>
                      <a:pt x="18926" y="6297"/>
                      <a:pt x="18932" y="6102"/>
                    </a:cubicBezTo>
                    <a:cubicBezTo>
                      <a:pt x="18932" y="6002"/>
                      <a:pt x="18914" y="5895"/>
                      <a:pt x="18872" y="5801"/>
                    </a:cubicBezTo>
                    <a:cubicBezTo>
                      <a:pt x="18825" y="5700"/>
                      <a:pt x="18754" y="5617"/>
                      <a:pt x="18660" y="5552"/>
                    </a:cubicBezTo>
                    <a:cubicBezTo>
                      <a:pt x="18518" y="5458"/>
                      <a:pt x="18352" y="5405"/>
                      <a:pt x="18181" y="5405"/>
                    </a:cubicBezTo>
                    <a:cubicBezTo>
                      <a:pt x="17790" y="5405"/>
                      <a:pt x="17459" y="5671"/>
                      <a:pt x="17424" y="5700"/>
                    </a:cubicBezTo>
                    <a:cubicBezTo>
                      <a:pt x="17414" y="5710"/>
                      <a:pt x="17401" y="5717"/>
                      <a:pt x="17388" y="5717"/>
                    </a:cubicBezTo>
                    <a:cubicBezTo>
                      <a:pt x="17379" y="5717"/>
                      <a:pt x="17369" y="5713"/>
                      <a:pt x="17359" y="5706"/>
                    </a:cubicBezTo>
                    <a:cubicBezTo>
                      <a:pt x="17335" y="5694"/>
                      <a:pt x="17323" y="5671"/>
                      <a:pt x="17329" y="5647"/>
                    </a:cubicBezTo>
                    <a:cubicBezTo>
                      <a:pt x="17347" y="5564"/>
                      <a:pt x="17353" y="5481"/>
                      <a:pt x="17353" y="5393"/>
                    </a:cubicBezTo>
                    <a:cubicBezTo>
                      <a:pt x="17359" y="5286"/>
                      <a:pt x="17335" y="5180"/>
                      <a:pt x="17288" y="5079"/>
                    </a:cubicBezTo>
                    <a:cubicBezTo>
                      <a:pt x="17252" y="5008"/>
                      <a:pt x="17193" y="4949"/>
                      <a:pt x="17128" y="4908"/>
                    </a:cubicBezTo>
                    <a:cubicBezTo>
                      <a:pt x="17002" y="4836"/>
                      <a:pt x="16866" y="4801"/>
                      <a:pt x="16728" y="4801"/>
                    </a:cubicBezTo>
                    <a:cubicBezTo>
                      <a:pt x="16718" y="4801"/>
                      <a:pt x="16707" y="4801"/>
                      <a:pt x="16697" y="4801"/>
                    </a:cubicBezTo>
                    <a:cubicBezTo>
                      <a:pt x="16632" y="4801"/>
                      <a:pt x="16567" y="4807"/>
                      <a:pt x="16502" y="4819"/>
                    </a:cubicBezTo>
                    <a:cubicBezTo>
                      <a:pt x="16499" y="4819"/>
                      <a:pt x="16497" y="4820"/>
                      <a:pt x="16494" y="4820"/>
                    </a:cubicBezTo>
                    <a:cubicBezTo>
                      <a:pt x="16450" y="4820"/>
                      <a:pt x="16414" y="4770"/>
                      <a:pt x="16442" y="4730"/>
                    </a:cubicBezTo>
                    <a:lnTo>
                      <a:pt x="16448" y="4725"/>
                    </a:lnTo>
                    <a:cubicBezTo>
                      <a:pt x="16448" y="4713"/>
                      <a:pt x="16454" y="4707"/>
                      <a:pt x="16460" y="4695"/>
                    </a:cubicBezTo>
                    <a:cubicBezTo>
                      <a:pt x="16472" y="4671"/>
                      <a:pt x="16490" y="4630"/>
                      <a:pt x="16508" y="4589"/>
                    </a:cubicBezTo>
                    <a:cubicBezTo>
                      <a:pt x="16549" y="4470"/>
                      <a:pt x="16573" y="4352"/>
                      <a:pt x="16573" y="4228"/>
                    </a:cubicBezTo>
                    <a:cubicBezTo>
                      <a:pt x="16573" y="4003"/>
                      <a:pt x="16496" y="3749"/>
                      <a:pt x="16206" y="3518"/>
                    </a:cubicBezTo>
                    <a:cubicBezTo>
                      <a:pt x="16046" y="3388"/>
                      <a:pt x="15845" y="3312"/>
                      <a:pt x="15638" y="3306"/>
                    </a:cubicBezTo>
                    <a:cubicBezTo>
                      <a:pt x="15479" y="3312"/>
                      <a:pt x="15319" y="3353"/>
                      <a:pt x="15183" y="3436"/>
                    </a:cubicBezTo>
                    <a:cubicBezTo>
                      <a:pt x="15106" y="3477"/>
                      <a:pt x="15041" y="3530"/>
                      <a:pt x="14976" y="3589"/>
                    </a:cubicBezTo>
                    <a:cubicBezTo>
                      <a:pt x="14965" y="3601"/>
                      <a:pt x="14951" y="3607"/>
                      <a:pt x="14936" y="3607"/>
                    </a:cubicBezTo>
                    <a:cubicBezTo>
                      <a:pt x="14928" y="3607"/>
                      <a:pt x="14920" y="3605"/>
                      <a:pt x="14911" y="3601"/>
                    </a:cubicBezTo>
                    <a:cubicBezTo>
                      <a:pt x="14888" y="3595"/>
                      <a:pt x="14876" y="3572"/>
                      <a:pt x="14876" y="3548"/>
                    </a:cubicBezTo>
                    <a:lnTo>
                      <a:pt x="14876" y="3524"/>
                    </a:lnTo>
                    <a:cubicBezTo>
                      <a:pt x="14876" y="3288"/>
                      <a:pt x="14793" y="3170"/>
                      <a:pt x="14681" y="3099"/>
                    </a:cubicBezTo>
                    <a:cubicBezTo>
                      <a:pt x="14583" y="3039"/>
                      <a:pt x="14471" y="3009"/>
                      <a:pt x="14352" y="3009"/>
                    </a:cubicBezTo>
                    <a:cubicBezTo>
                      <a:pt x="14342" y="3009"/>
                      <a:pt x="14331" y="3010"/>
                      <a:pt x="14320" y="3010"/>
                    </a:cubicBezTo>
                    <a:cubicBezTo>
                      <a:pt x="14273" y="3010"/>
                      <a:pt x="14219" y="3010"/>
                      <a:pt x="14166" y="3022"/>
                    </a:cubicBezTo>
                    <a:cubicBezTo>
                      <a:pt x="14163" y="3023"/>
                      <a:pt x="14160" y="3023"/>
                      <a:pt x="14156" y="3023"/>
                    </a:cubicBezTo>
                    <a:cubicBezTo>
                      <a:pt x="14140" y="3023"/>
                      <a:pt x="14123" y="3013"/>
                      <a:pt x="14113" y="2998"/>
                    </a:cubicBezTo>
                    <a:cubicBezTo>
                      <a:pt x="14095" y="2986"/>
                      <a:pt x="14095" y="2963"/>
                      <a:pt x="14101" y="2939"/>
                    </a:cubicBezTo>
                    <a:lnTo>
                      <a:pt x="14101" y="2933"/>
                    </a:lnTo>
                    <a:cubicBezTo>
                      <a:pt x="14101" y="2927"/>
                      <a:pt x="14107" y="2915"/>
                      <a:pt x="14113" y="2904"/>
                    </a:cubicBezTo>
                    <a:cubicBezTo>
                      <a:pt x="14119" y="2880"/>
                      <a:pt x="14131" y="2839"/>
                      <a:pt x="14143" y="2797"/>
                    </a:cubicBezTo>
                    <a:cubicBezTo>
                      <a:pt x="14172" y="2679"/>
                      <a:pt x="14190" y="2555"/>
                      <a:pt x="14190" y="2431"/>
                    </a:cubicBezTo>
                    <a:cubicBezTo>
                      <a:pt x="14196" y="2105"/>
                      <a:pt x="14054" y="1792"/>
                      <a:pt x="13806" y="1585"/>
                    </a:cubicBezTo>
                    <a:cubicBezTo>
                      <a:pt x="13670" y="1461"/>
                      <a:pt x="13492" y="1390"/>
                      <a:pt x="13309" y="1384"/>
                    </a:cubicBezTo>
                    <a:cubicBezTo>
                      <a:pt x="13149" y="1390"/>
                      <a:pt x="12996" y="1443"/>
                      <a:pt x="12865" y="1532"/>
                    </a:cubicBezTo>
                    <a:cubicBezTo>
                      <a:pt x="12789" y="1585"/>
                      <a:pt x="12718" y="1644"/>
                      <a:pt x="12659" y="1709"/>
                    </a:cubicBezTo>
                    <a:cubicBezTo>
                      <a:pt x="12645" y="1723"/>
                      <a:pt x="12629" y="1729"/>
                      <a:pt x="12609" y="1729"/>
                    </a:cubicBezTo>
                    <a:cubicBezTo>
                      <a:pt x="12602" y="1729"/>
                      <a:pt x="12595" y="1729"/>
                      <a:pt x="12588" y="1727"/>
                    </a:cubicBezTo>
                    <a:cubicBezTo>
                      <a:pt x="12564" y="1715"/>
                      <a:pt x="12552" y="1692"/>
                      <a:pt x="12558" y="1662"/>
                    </a:cubicBezTo>
                    <a:lnTo>
                      <a:pt x="12558" y="1644"/>
                    </a:lnTo>
                    <a:cubicBezTo>
                      <a:pt x="12558" y="1627"/>
                      <a:pt x="12558" y="1609"/>
                      <a:pt x="12564" y="1579"/>
                    </a:cubicBezTo>
                    <a:cubicBezTo>
                      <a:pt x="12564" y="1532"/>
                      <a:pt x="12570" y="1455"/>
                      <a:pt x="12570" y="1366"/>
                    </a:cubicBezTo>
                    <a:cubicBezTo>
                      <a:pt x="12576" y="1154"/>
                      <a:pt x="12540" y="935"/>
                      <a:pt x="12469" y="734"/>
                    </a:cubicBezTo>
                    <a:cubicBezTo>
                      <a:pt x="12393" y="521"/>
                      <a:pt x="12257" y="344"/>
                      <a:pt x="12026" y="261"/>
                    </a:cubicBezTo>
                    <a:cubicBezTo>
                      <a:pt x="11943" y="231"/>
                      <a:pt x="11849" y="219"/>
                      <a:pt x="11754" y="213"/>
                    </a:cubicBezTo>
                    <a:cubicBezTo>
                      <a:pt x="11512" y="225"/>
                      <a:pt x="11281" y="314"/>
                      <a:pt x="11098" y="474"/>
                    </a:cubicBezTo>
                    <a:cubicBezTo>
                      <a:pt x="10985" y="562"/>
                      <a:pt x="10879" y="669"/>
                      <a:pt x="10790" y="781"/>
                    </a:cubicBezTo>
                    <a:lnTo>
                      <a:pt x="10790" y="787"/>
                    </a:lnTo>
                    <a:cubicBezTo>
                      <a:pt x="10781" y="802"/>
                      <a:pt x="10763" y="812"/>
                      <a:pt x="10744" y="812"/>
                    </a:cubicBezTo>
                    <a:cubicBezTo>
                      <a:pt x="10740" y="812"/>
                      <a:pt x="10735" y="812"/>
                      <a:pt x="10731" y="811"/>
                    </a:cubicBezTo>
                    <a:cubicBezTo>
                      <a:pt x="10713" y="811"/>
                      <a:pt x="10696" y="799"/>
                      <a:pt x="10684" y="775"/>
                    </a:cubicBezTo>
                    <a:cubicBezTo>
                      <a:pt x="10625" y="598"/>
                      <a:pt x="10512" y="438"/>
                      <a:pt x="10370" y="314"/>
                    </a:cubicBezTo>
                    <a:cubicBezTo>
                      <a:pt x="10276" y="237"/>
                      <a:pt x="10158" y="196"/>
                      <a:pt x="10033" y="196"/>
                    </a:cubicBezTo>
                    <a:cubicBezTo>
                      <a:pt x="9862" y="208"/>
                      <a:pt x="9696" y="261"/>
                      <a:pt x="9555" y="361"/>
                    </a:cubicBezTo>
                    <a:cubicBezTo>
                      <a:pt x="9466" y="420"/>
                      <a:pt x="9377" y="485"/>
                      <a:pt x="9300" y="556"/>
                    </a:cubicBezTo>
                    <a:cubicBezTo>
                      <a:pt x="9289" y="570"/>
                      <a:pt x="9274" y="576"/>
                      <a:pt x="9259" y="576"/>
                    </a:cubicBezTo>
                    <a:cubicBezTo>
                      <a:pt x="9229" y="576"/>
                      <a:pt x="9200" y="551"/>
                      <a:pt x="9200" y="515"/>
                    </a:cubicBezTo>
                    <a:cubicBezTo>
                      <a:pt x="9194" y="468"/>
                      <a:pt x="9170" y="426"/>
                      <a:pt x="9141" y="385"/>
                    </a:cubicBezTo>
                    <a:cubicBezTo>
                      <a:pt x="9093" y="320"/>
                      <a:pt x="9034" y="261"/>
                      <a:pt x="8963" y="208"/>
                    </a:cubicBezTo>
                    <a:cubicBezTo>
                      <a:pt x="8798" y="77"/>
                      <a:pt x="8585" y="1"/>
                      <a:pt x="8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8" name="Google Shape;2928;p64"/>
              <p:cNvSpPr/>
              <p:nvPr/>
            </p:nvSpPr>
            <p:spPr>
              <a:xfrm>
                <a:off x="3603712" y="4864935"/>
                <a:ext cx="782511" cy="273595"/>
              </a:xfrm>
              <a:custGeom>
                <a:avLst/>
                <a:gdLst/>
                <a:ahLst/>
                <a:cxnLst/>
                <a:rect l="l" t="t" r="r" b="b"/>
                <a:pathLst>
                  <a:path w="17644" h="6169" extrusionOk="0">
                    <a:moveTo>
                      <a:pt x="6606" y="1"/>
                    </a:moveTo>
                    <a:cubicBezTo>
                      <a:pt x="6512" y="1"/>
                      <a:pt x="6404" y="30"/>
                      <a:pt x="6280" y="96"/>
                    </a:cubicBezTo>
                    <a:cubicBezTo>
                      <a:pt x="5576" y="469"/>
                      <a:pt x="5286" y="1527"/>
                      <a:pt x="5150" y="2260"/>
                    </a:cubicBezTo>
                    <a:cubicBezTo>
                      <a:pt x="5143" y="2286"/>
                      <a:pt x="5120" y="2300"/>
                      <a:pt x="5096" y="2300"/>
                    </a:cubicBezTo>
                    <a:cubicBezTo>
                      <a:pt x="5081" y="2300"/>
                      <a:pt x="5067" y="2295"/>
                      <a:pt x="5056" y="2284"/>
                    </a:cubicBezTo>
                    <a:cubicBezTo>
                      <a:pt x="4920" y="2118"/>
                      <a:pt x="4725" y="1811"/>
                      <a:pt x="4500" y="1752"/>
                    </a:cubicBezTo>
                    <a:cubicBezTo>
                      <a:pt x="4482" y="1746"/>
                      <a:pt x="4466" y="1744"/>
                      <a:pt x="4451" y="1744"/>
                    </a:cubicBezTo>
                    <a:cubicBezTo>
                      <a:pt x="4328" y="1744"/>
                      <a:pt x="4277" y="1901"/>
                      <a:pt x="4246" y="2012"/>
                    </a:cubicBezTo>
                    <a:cubicBezTo>
                      <a:pt x="4157" y="2337"/>
                      <a:pt x="4116" y="2674"/>
                      <a:pt x="4021" y="2999"/>
                    </a:cubicBezTo>
                    <a:cubicBezTo>
                      <a:pt x="4011" y="3026"/>
                      <a:pt x="3986" y="3041"/>
                      <a:pt x="3962" y="3041"/>
                    </a:cubicBezTo>
                    <a:cubicBezTo>
                      <a:pt x="3943" y="3041"/>
                      <a:pt x="3925" y="3032"/>
                      <a:pt x="3915" y="3011"/>
                    </a:cubicBezTo>
                    <a:cubicBezTo>
                      <a:pt x="3779" y="2770"/>
                      <a:pt x="3522" y="2456"/>
                      <a:pt x="3212" y="2456"/>
                    </a:cubicBezTo>
                    <a:cubicBezTo>
                      <a:pt x="3171" y="2456"/>
                      <a:pt x="3129" y="2461"/>
                      <a:pt x="3087" y="2473"/>
                    </a:cubicBezTo>
                    <a:cubicBezTo>
                      <a:pt x="2708" y="2573"/>
                      <a:pt x="2638" y="2993"/>
                      <a:pt x="2655" y="3336"/>
                    </a:cubicBezTo>
                    <a:cubicBezTo>
                      <a:pt x="2655" y="3372"/>
                      <a:pt x="2624" y="3395"/>
                      <a:pt x="2593" y="3395"/>
                    </a:cubicBezTo>
                    <a:cubicBezTo>
                      <a:pt x="2574" y="3395"/>
                      <a:pt x="2554" y="3386"/>
                      <a:pt x="2543" y="3366"/>
                    </a:cubicBezTo>
                    <a:cubicBezTo>
                      <a:pt x="2409" y="3153"/>
                      <a:pt x="2152" y="2880"/>
                      <a:pt x="1915" y="2880"/>
                    </a:cubicBezTo>
                    <a:cubicBezTo>
                      <a:pt x="1796" y="2880"/>
                      <a:pt x="1682" y="2949"/>
                      <a:pt x="1591" y="3129"/>
                    </a:cubicBezTo>
                    <a:cubicBezTo>
                      <a:pt x="1396" y="3531"/>
                      <a:pt x="1739" y="3933"/>
                      <a:pt x="1904" y="4282"/>
                    </a:cubicBezTo>
                    <a:cubicBezTo>
                      <a:pt x="1940" y="4326"/>
                      <a:pt x="1899" y="4380"/>
                      <a:pt x="1857" y="4380"/>
                    </a:cubicBezTo>
                    <a:cubicBezTo>
                      <a:pt x="1842" y="4380"/>
                      <a:pt x="1828" y="4374"/>
                      <a:pt x="1816" y="4359"/>
                    </a:cubicBezTo>
                    <a:cubicBezTo>
                      <a:pt x="1623" y="4193"/>
                      <a:pt x="1429" y="4123"/>
                      <a:pt x="1243" y="4123"/>
                    </a:cubicBezTo>
                    <a:cubicBezTo>
                      <a:pt x="728" y="4123"/>
                      <a:pt x="280" y="4664"/>
                      <a:pt x="119" y="5198"/>
                    </a:cubicBezTo>
                    <a:cubicBezTo>
                      <a:pt x="18" y="5512"/>
                      <a:pt x="1" y="5843"/>
                      <a:pt x="60" y="6168"/>
                    </a:cubicBezTo>
                    <a:lnTo>
                      <a:pt x="17643" y="6133"/>
                    </a:lnTo>
                    <a:cubicBezTo>
                      <a:pt x="17643" y="6109"/>
                      <a:pt x="17643" y="6085"/>
                      <a:pt x="17637" y="6062"/>
                    </a:cubicBezTo>
                    <a:cubicBezTo>
                      <a:pt x="17608" y="5683"/>
                      <a:pt x="17223" y="5541"/>
                      <a:pt x="16904" y="5465"/>
                    </a:cubicBezTo>
                    <a:cubicBezTo>
                      <a:pt x="16869" y="5453"/>
                      <a:pt x="16851" y="5411"/>
                      <a:pt x="16869" y="5376"/>
                    </a:cubicBezTo>
                    <a:cubicBezTo>
                      <a:pt x="16982" y="5108"/>
                      <a:pt x="16841" y="5042"/>
                      <a:pt x="16652" y="5042"/>
                    </a:cubicBezTo>
                    <a:cubicBezTo>
                      <a:pt x="16595" y="5042"/>
                      <a:pt x="16533" y="5048"/>
                      <a:pt x="16472" y="5057"/>
                    </a:cubicBezTo>
                    <a:cubicBezTo>
                      <a:pt x="16307" y="5086"/>
                      <a:pt x="16147" y="5104"/>
                      <a:pt x="15982" y="5116"/>
                    </a:cubicBezTo>
                    <a:cubicBezTo>
                      <a:pt x="15940" y="5116"/>
                      <a:pt x="15911" y="5062"/>
                      <a:pt x="15934" y="5027"/>
                    </a:cubicBezTo>
                    <a:cubicBezTo>
                      <a:pt x="16005" y="4921"/>
                      <a:pt x="16153" y="4684"/>
                      <a:pt x="15946" y="4631"/>
                    </a:cubicBezTo>
                    <a:cubicBezTo>
                      <a:pt x="15877" y="4614"/>
                      <a:pt x="15808" y="4603"/>
                      <a:pt x="15736" y="4603"/>
                    </a:cubicBezTo>
                    <a:cubicBezTo>
                      <a:pt x="15710" y="4603"/>
                      <a:pt x="15683" y="4604"/>
                      <a:pt x="15657" y="4607"/>
                    </a:cubicBezTo>
                    <a:cubicBezTo>
                      <a:pt x="15456" y="4619"/>
                      <a:pt x="15260" y="4655"/>
                      <a:pt x="15065" y="4678"/>
                    </a:cubicBezTo>
                    <a:cubicBezTo>
                      <a:pt x="15061" y="4679"/>
                      <a:pt x="15057" y="4680"/>
                      <a:pt x="15052" y="4680"/>
                    </a:cubicBezTo>
                    <a:cubicBezTo>
                      <a:pt x="15004" y="4680"/>
                      <a:pt x="14963" y="4622"/>
                      <a:pt x="15012" y="4584"/>
                    </a:cubicBezTo>
                    <a:cubicBezTo>
                      <a:pt x="15142" y="4453"/>
                      <a:pt x="15414" y="4122"/>
                      <a:pt x="15053" y="4051"/>
                    </a:cubicBezTo>
                    <a:cubicBezTo>
                      <a:pt x="15000" y="4042"/>
                      <a:pt x="14945" y="4037"/>
                      <a:pt x="14890" y="4037"/>
                    </a:cubicBezTo>
                    <a:cubicBezTo>
                      <a:pt x="14777" y="4037"/>
                      <a:pt x="14664" y="4057"/>
                      <a:pt x="14557" y="4093"/>
                    </a:cubicBezTo>
                    <a:cubicBezTo>
                      <a:pt x="14551" y="4095"/>
                      <a:pt x="14544" y="4097"/>
                      <a:pt x="14538" y="4097"/>
                    </a:cubicBezTo>
                    <a:cubicBezTo>
                      <a:pt x="14503" y="4097"/>
                      <a:pt x="14471" y="4057"/>
                      <a:pt x="14486" y="4022"/>
                    </a:cubicBezTo>
                    <a:cubicBezTo>
                      <a:pt x="14533" y="3827"/>
                      <a:pt x="14622" y="3354"/>
                      <a:pt x="14314" y="3312"/>
                    </a:cubicBezTo>
                    <a:cubicBezTo>
                      <a:pt x="14292" y="3309"/>
                      <a:pt x="14270" y="3307"/>
                      <a:pt x="14248" y="3307"/>
                    </a:cubicBezTo>
                    <a:cubicBezTo>
                      <a:pt x="14023" y="3307"/>
                      <a:pt x="13833" y="3493"/>
                      <a:pt x="13682" y="3649"/>
                    </a:cubicBezTo>
                    <a:cubicBezTo>
                      <a:pt x="13670" y="3659"/>
                      <a:pt x="13657" y="3664"/>
                      <a:pt x="13644" y="3664"/>
                    </a:cubicBezTo>
                    <a:cubicBezTo>
                      <a:pt x="13610" y="3664"/>
                      <a:pt x="13579" y="3633"/>
                      <a:pt x="13587" y="3590"/>
                    </a:cubicBezTo>
                    <a:cubicBezTo>
                      <a:pt x="13735" y="3123"/>
                      <a:pt x="14232" y="1994"/>
                      <a:pt x="13611" y="1681"/>
                    </a:cubicBezTo>
                    <a:cubicBezTo>
                      <a:pt x="13513" y="1630"/>
                      <a:pt x="13408" y="1608"/>
                      <a:pt x="13298" y="1608"/>
                    </a:cubicBezTo>
                    <a:cubicBezTo>
                      <a:pt x="12701" y="1608"/>
                      <a:pt x="11988" y="2279"/>
                      <a:pt x="11778" y="2739"/>
                    </a:cubicBezTo>
                    <a:cubicBezTo>
                      <a:pt x="11770" y="2761"/>
                      <a:pt x="11754" y="2770"/>
                      <a:pt x="11737" y="2770"/>
                    </a:cubicBezTo>
                    <a:cubicBezTo>
                      <a:pt x="11703" y="2770"/>
                      <a:pt x="11664" y="2735"/>
                      <a:pt x="11672" y="2692"/>
                    </a:cubicBezTo>
                    <a:cubicBezTo>
                      <a:pt x="11725" y="2438"/>
                      <a:pt x="11716" y="2042"/>
                      <a:pt x="11417" y="2042"/>
                    </a:cubicBezTo>
                    <a:cubicBezTo>
                      <a:pt x="11382" y="2042"/>
                      <a:pt x="11343" y="2047"/>
                      <a:pt x="11299" y="2059"/>
                    </a:cubicBezTo>
                    <a:cubicBezTo>
                      <a:pt x="11009" y="2142"/>
                      <a:pt x="10767" y="2331"/>
                      <a:pt x="10607" y="2585"/>
                    </a:cubicBezTo>
                    <a:cubicBezTo>
                      <a:pt x="10595" y="2603"/>
                      <a:pt x="10578" y="2611"/>
                      <a:pt x="10561" y="2611"/>
                    </a:cubicBezTo>
                    <a:cubicBezTo>
                      <a:pt x="10527" y="2611"/>
                      <a:pt x="10493" y="2581"/>
                      <a:pt x="10501" y="2538"/>
                    </a:cubicBezTo>
                    <a:cubicBezTo>
                      <a:pt x="10570" y="2277"/>
                      <a:pt x="10578" y="1869"/>
                      <a:pt x="10217" y="1869"/>
                    </a:cubicBezTo>
                    <a:cubicBezTo>
                      <a:pt x="10209" y="1869"/>
                      <a:pt x="10201" y="1869"/>
                      <a:pt x="10194" y="1870"/>
                    </a:cubicBezTo>
                    <a:cubicBezTo>
                      <a:pt x="9898" y="1882"/>
                      <a:pt x="9667" y="2071"/>
                      <a:pt x="9520" y="2313"/>
                    </a:cubicBezTo>
                    <a:cubicBezTo>
                      <a:pt x="9508" y="2331"/>
                      <a:pt x="9489" y="2339"/>
                      <a:pt x="9470" y="2339"/>
                    </a:cubicBezTo>
                    <a:cubicBezTo>
                      <a:pt x="9433" y="2339"/>
                      <a:pt x="9395" y="2309"/>
                      <a:pt x="9407" y="2266"/>
                    </a:cubicBezTo>
                    <a:cubicBezTo>
                      <a:pt x="9494" y="2023"/>
                      <a:pt x="9586" y="1556"/>
                      <a:pt x="9205" y="1556"/>
                    </a:cubicBezTo>
                    <a:cubicBezTo>
                      <a:pt x="9196" y="1556"/>
                      <a:pt x="9186" y="1556"/>
                      <a:pt x="9177" y="1556"/>
                    </a:cubicBezTo>
                    <a:cubicBezTo>
                      <a:pt x="8863" y="1574"/>
                      <a:pt x="8597" y="1787"/>
                      <a:pt x="8426" y="2035"/>
                    </a:cubicBezTo>
                    <a:cubicBezTo>
                      <a:pt x="8413" y="2056"/>
                      <a:pt x="8394" y="2065"/>
                      <a:pt x="8375" y="2065"/>
                    </a:cubicBezTo>
                    <a:cubicBezTo>
                      <a:pt x="8341" y="2065"/>
                      <a:pt x="8308" y="2036"/>
                      <a:pt x="8319" y="1994"/>
                    </a:cubicBezTo>
                    <a:cubicBezTo>
                      <a:pt x="8355" y="1740"/>
                      <a:pt x="8455" y="1042"/>
                      <a:pt x="8154" y="906"/>
                    </a:cubicBezTo>
                    <a:cubicBezTo>
                      <a:pt x="8116" y="889"/>
                      <a:pt x="8079" y="882"/>
                      <a:pt x="8042" y="882"/>
                    </a:cubicBezTo>
                    <a:cubicBezTo>
                      <a:pt x="7709" y="882"/>
                      <a:pt x="7397" y="1494"/>
                      <a:pt x="7291" y="1728"/>
                    </a:cubicBezTo>
                    <a:cubicBezTo>
                      <a:pt x="7279" y="1746"/>
                      <a:pt x="7260" y="1755"/>
                      <a:pt x="7242" y="1755"/>
                    </a:cubicBezTo>
                    <a:cubicBezTo>
                      <a:pt x="7213" y="1755"/>
                      <a:pt x="7184" y="1734"/>
                      <a:pt x="7184" y="1698"/>
                    </a:cubicBezTo>
                    <a:cubicBezTo>
                      <a:pt x="7215" y="1252"/>
                      <a:pt x="7219" y="1"/>
                      <a:pt x="66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29" name="Google Shape;2929;p64"/>
              <p:cNvSpPr/>
              <p:nvPr/>
            </p:nvSpPr>
            <p:spPr>
              <a:xfrm>
                <a:off x="3520865" y="4685892"/>
                <a:ext cx="899418" cy="457603"/>
              </a:xfrm>
              <a:custGeom>
                <a:avLst/>
                <a:gdLst/>
                <a:ahLst/>
                <a:cxnLst/>
                <a:rect l="l" t="t" r="r" b="b"/>
                <a:pathLst>
                  <a:path w="20280" h="10318" extrusionOk="0">
                    <a:moveTo>
                      <a:pt x="8490" y="113"/>
                    </a:moveTo>
                    <a:cubicBezTo>
                      <a:pt x="8703" y="119"/>
                      <a:pt x="8910" y="190"/>
                      <a:pt x="9082" y="326"/>
                    </a:cubicBezTo>
                    <a:cubicBezTo>
                      <a:pt x="9147" y="373"/>
                      <a:pt x="9206" y="432"/>
                      <a:pt x="9259" y="503"/>
                    </a:cubicBezTo>
                    <a:cubicBezTo>
                      <a:pt x="9289" y="538"/>
                      <a:pt x="9306" y="586"/>
                      <a:pt x="9318" y="633"/>
                    </a:cubicBezTo>
                    <a:cubicBezTo>
                      <a:pt x="9314" y="669"/>
                      <a:pt x="9342" y="691"/>
                      <a:pt x="9374" y="691"/>
                    </a:cubicBezTo>
                    <a:cubicBezTo>
                      <a:pt x="9389" y="691"/>
                      <a:pt x="9405" y="686"/>
                      <a:pt x="9419" y="674"/>
                    </a:cubicBezTo>
                    <a:cubicBezTo>
                      <a:pt x="9496" y="598"/>
                      <a:pt x="9578" y="532"/>
                      <a:pt x="9673" y="473"/>
                    </a:cubicBezTo>
                    <a:cubicBezTo>
                      <a:pt x="9815" y="379"/>
                      <a:pt x="9980" y="320"/>
                      <a:pt x="10152" y="314"/>
                    </a:cubicBezTo>
                    <a:cubicBezTo>
                      <a:pt x="10276" y="314"/>
                      <a:pt x="10394" y="355"/>
                      <a:pt x="10489" y="432"/>
                    </a:cubicBezTo>
                    <a:cubicBezTo>
                      <a:pt x="10631" y="556"/>
                      <a:pt x="10737" y="716"/>
                      <a:pt x="10802" y="893"/>
                    </a:cubicBezTo>
                    <a:cubicBezTo>
                      <a:pt x="10814" y="911"/>
                      <a:pt x="10832" y="923"/>
                      <a:pt x="10849" y="929"/>
                    </a:cubicBezTo>
                    <a:cubicBezTo>
                      <a:pt x="10873" y="929"/>
                      <a:pt x="10891" y="917"/>
                      <a:pt x="10903" y="899"/>
                    </a:cubicBezTo>
                    <a:lnTo>
                      <a:pt x="10909" y="899"/>
                    </a:lnTo>
                    <a:cubicBezTo>
                      <a:pt x="10997" y="781"/>
                      <a:pt x="11098" y="680"/>
                      <a:pt x="11216" y="586"/>
                    </a:cubicBezTo>
                    <a:cubicBezTo>
                      <a:pt x="11399" y="432"/>
                      <a:pt x="11630" y="343"/>
                      <a:pt x="11872" y="331"/>
                    </a:cubicBezTo>
                    <a:cubicBezTo>
                      <a:pt x="11967" y="331"/>
                      <a:pt x="12056" y="349"/>
                      <a:pt x="12144" y="379"/>
                    </a:cubicBezTo>
                    <a:cubicBezTo>
                      <a:pt x="12375" y="456"/>
                      <a:pt x="12511" y="633"/>
                      <a:pt x="12588" y="846"/>
                    </a:cubicBezTo>
                    <a:cubicBezTo>
                      <a:pt x="12659" y="1053"/>
                      <a:pt x="12694" y="1266"/>
                      <a:pt x="12688" y="1484"/>
                    </a:cubicBezTo>
                    <a:cubicBezTo>
                      <a:pt x="12688" y="1567"/>
                      <a:pt x="12682" y="1644"/>
                      <a:pt x="12682" y="1697"/>
                    </a:cubicBezTo>
                    <a:cubicBezTo>
                      <a:pt x="12682" y="1721"/>
                      <a:pt x="12676" y="1745"/>
                      <a:pt x="12676" y="1756"/>
                    </a:cubicBezTo>
                    <a:lnTo>
                      <a:pt x="12676" y="1780"/>
                    </a:lnTo>
                    <a:cubicBezTo>
                      <a:pt x="12670" y="1804"/>
                      <a:pt x="12682" y="1827"/>
                      <a:pt x="12706" y="1839"/>
                    </a:cubicBezTo>
                    <a:cubicBezTo>
                      <a:pt x="12714" y="1843"/>
                      <a:pt x="12722" y="1845"/>
                      <a:pt x="12731" y="1845"/>
                    </a:cubicBezTo>
                    <a:cubicBezTo>
                      <a:pt x="12748" y="1845"/>
                      <a:pt x="12765" y="1837"/>
                      <a:pt x="12777" y="1821"/>
                    </a:cubicBezTo>
                    <a:cubicBezTo>
                      <a:pt x="12836" y="1756"/>
                      <a:pt x="12907" y="1697"/>
                      <a:pt x="12978" y="1650"/>
                    </a:cubicBezTo>
                    <a:cubicBezTo>
                      <a:pt x="13108" y="1555"/>
                      <a:pt x="13262" y="1502"/>
                      <a:pt x="13421" y="1502"/>
                    </a:cubicBezTo>
                    <a:cubicBezTo>
                      <a:pt x="13611" y="1502"/>
                      <a:pt x="13782" y="1573"/>
                      <a:pt x="13924" y="1697"/>
                    </a:cubicBezTo>
                    <a:cubicBezTo>
                      <a:pt x="14172" y="1904"/>
                      <a:pt x="14314" y="2218"/>
                      <a:pt x="14302" y="2549"/>
                    </a:cubicBezTo>
                    <a:cubicBezTo>
                      <a:pt x="14302" y="2667"/>
                      <a:pt x="14290" y="2791"/>
                      <a:pt x="14261" y="2909"/>
                    </a:cubicBezTo>
                    <a:cubicBezTo>
                      <a:pt x="14249" y="2957"/>
                      <a:pt x="14237" y="2992"/>
                      <a:pt x="14231" y="3016"/>
                    </a:cubicBezTo>
                    <a:cubicBezTo>
                      <a:pt x="14225" y="3033"/>
                      <a:pt x="14220" y="3039"/>
                      <a:pt x="14220" y="3045"/>
                    </a:cubicBezTo>
                    <a:lnTo>
                      <a:pt x="14220" y="3057"/>
                    </a:lnTo>
                    <a:cubicBezTo>
                      <a:pt x="14214" y="3075"/>
                      <a:pt x="14214" y="3098"/>
                      <a:pt x="14225" y="3116"/>
                    </a:cubicBezTo>
                    <a:cubicBezTo>
                      <a:pt x="14239" y="3129"/>
                      <a:pt x="14252" y="3136"/>
                      <a:pt x="14268" y="3136"/>
                    </a:cubicBezTo>
                    <a:cubicBezTo>
                      <a:pt x="14273" y="3136"/>
                      <a:pt x="14279" y="3135"/>
                      <a:pt x="14285" y="3134"/>
                    </a:cubicBezTo>
                    <a:cubicBezTo>
                      <a:pt x="14338" y="3128"/>
                      <a:pt x="14385" y="3122"/>
                      <a:pt x="14438" y="3122"/>
                    </a:cubicBezTo>
                    <a:cubicBezTo>
                      <a:pt x="14448" y="3122"/>
                      <a:pt x="14457" y="3121"/>
                      <a:pt x="14467" y="3121"/>
                    </a:cubicBezTo>
                    <a:cubicBezTo>
                      <a:pt x="14586" y="3121"/>
                      <a:pt x="14700" y="3156"/>
                      <a:pt x="14799" y="3211"/>
                    </a:cubicBezTo>
                    <a:cubicBezTo>
                      <a:pt x="14911" y="3288"/>
                      <a:pt x="14994" y="3400"/>
                      <a:pt x="14994" y="3636"/>
                    </a:cubicBezTo>
                    <a:lnTo>
                      <a:pt x="14994" y="3660"/>
                    </a:lnTo>
                    <a:cubicBezTo>
                      <a:pt x="14994" y="3684"/>
                      <a:pt x="15006" y="3707"/>
                      <a:pt x="15030" y="3719"/>
                    </a:cubicBezTo>
                    <a:cubicBezTo>
                      <a:pt x="15035" y="3721"/>
                      <a:pt x="15041" y="3721"/>
                      <a:pt x="15047" y="3721"/>
                    </a:cubicBezTo>
                    <a:cubicBezTo>
                      <a:pt x="15065" y="3721"/>
                      <a:pt x="15081" y="3715"/>
                      <a:pt x="15095" y="3702"/>
                    </a:cubicBezTo>
                    <a:cubicBezTo>
                      <a:pt x="15154" y="3642"/>
                      <a:pt x="15225" y="3595"/>
                      <a:pt x="15301" y="3548"/>
                    </a:cubicBezTo>
                    <a:cubicBezTo>
                      <a:pt x="15437" y="3471"/>
                      <a:pt x="15597" y="3424"/>
                      <a:pt x="15757" y="3424"/>
                    </a:cubicBezTo>
                    <a:cubicBezTo>
                      <a:pt x="15964" y="3424"/>
                      <a:pt x="16165" y="3500"/>
                      <a:pt x="16324" y="3631"/>
                    </a:cubicBezTo>
                    <a:cubicBezTo>
                      <a:pt x="16620" y="3861"/>
                      <a:pt x="16691" y="4121"/>
                      <a:pt x="16691" y="4340"/>
                    </a:cubicBezTo>
                    <a:cubicBezTo>
                      <a:pt x="16691" y="4464"/>
                      <a:pt x="16667" y="4588"/>
                      <a:pt x="16626" y="4701"/>
                    </a:cubicBezTo>
                    <a:cubicBezTo>
                      <a:pt x="16608" y="4748"/>
                      <a:pt x="16590" y="4783"/>
                      <a:pt x="16579" y="4807"/>
                    </a:cubicBezTo>
                    <a:cubicBezTo>
                      <a:pt x="16573" y="4819"/>
                      <a:pt x="16567" y="4831"/>
                      <a:pt x="16567" y="4837"/>
                    </a:cubicBezTo>
                    <a:lnTo>
                      <a:pt x="16561" y="4843"/>
                    </a:lnTo>
                    <a:cubicBezTo>
                      <a:pt x="16534" y="4880"/>
                      <a:pt x="16566" y="4933"/>
                      <a:pt x="16608" y="4933"/>
                    </a:cubicBezTo>
                    <a:cubicBezTo>
                      <a:pt x="16612" y="4933"/>
                      <a:pt x="16616" y="4932"/>
                      <a:pt x="16620" y="4931"/>
                    </a:cubicBezTo>
                    <a:cubicBezTo>
                      <a:pt x="16685" y="4919"/>
                      <a:pt x="16750" y="4919"/>
                      <a:pt x="16815" y="4914"/>
                    </a:cubicBezTo>
                    <a:cubicBezTo>
                      <a:pt x="16963" y="4914"/>
                      <a:pt x="17111" y="4949"/>
                      <a:pt x="17241" y="5020"/>
                    </a:cubicBezTo>
                    <a:cubicBezTo>
                      <a:pt x="17312" y="5061"/>
                      <a:pt x="17371" y="5126"/>
                      <a:pt x="17406" y="5197"/>
                    </a:cubicBezTo>
                    <a:cubicBezTo>
                      <a:pt x="17454" y="5292"/>
                      <a:pt x="17477" y="5398"/>
                      <a:pt x="17471" y="5511"/>
                    </a:cubicBezTo>
                    <a:cubicBezTo>
                      <a:pt x="17471" y="5593"/>
                      <a:pt x="17465" y="5676"/>
                      <a:pt x="17448" y="5759"/>
                    </a:cubicBezTo>
                    <a:cubicBezTo>
                      <a:pt x="17442" y="5789"/>
                      <a:pt x="17454" y="5812"/>
                      <a:pt x="17477" y="5824"/>
                    </a:cubicBezTo>
                    <a:cubicBezTo>
                      <a:pt x="17485" y="5829"/>
                      <a:pt x="17496" y="5832"/>
                      <a:pt x="17506" y="5832"/>
                    </a:cubicBezTo>
                    <a:cubicBezTo>
                      <a:pt x="17519" y="5832"/>
                      <a:pt x="17533" y="5828"/>
                      <a:pt x="17542" y="5818"/>
                    </a:cubicBezTo>
                    <a:cubicBezTo>
                      <a:pt x="17578" y="5783"/>
                      <a:pt x="17915" y="5523"/>
                      <a:pt x="18299" y="5523"/>
                    </a:cubicBezTo>
                    <a:cubicBezTo>
                      <a:pt x="18471" y="5523"/>
                      <a:pt x="18636" y="5570"/>
                      <a:pt x="18778" y="5670"/>
                    </a:cubicBezTo>
                    <a:cubicBezTo>
                      <a:pt x="18867" y="5729"/>
                      <a:pt x="18943" y="5812"/>
                      <a:pt x="18991" y="5913"/>
                    </a:cubicBezTo>
                    <a:cubicBezTo>
                      <a:pt x="19026" y="6007"/>
                      <a:pt x="19050" y="6114"/>
                      <a:pt x="19050" y="6220"/>
                    </a:cubicBezTo>
                    <a:cubicBezTo>
                      <a:pt x="19038" y="6415"/>
                      <a:pt x="18997" y="6610"/>
                      <a:pt x="18920" y="6788"/>
                    </a:cubicBezTo>
                    <a:cubicBezTo>
                      <a:pt x="18890" y="6871"/>
                      <a:pt x="18861" y="6936"/>
                      <a:pt x="18837" y="6983"/>
                    </a:cubicBezTo>
                    <a:lnTo>
                      <a:pt x="18808" y="7036"/>
                    </a:lnTo>
                    <a:lnTo>
                      <a:pt x="18796" y="7054"/>
                    </a:lnTo>
                    <a:cubicBezTo>
                      <a:pt x="18790" y="7072"/>
                      <a:pt x="18790" y="7095"/>
                      <a:pt x="18796" y="7113"/>
                    </a:cubicBezTo>
                    <a:cubicBezTo>
                      <a:pt x="18808" y="7131"/>
                      <a:pt x="18825" y="7142"/>
                      <a:pt x="18843" y="7142"/>
                    </a:cubicBezTo>
                    <a:lnTo>
                      <a:pt x="18855" y="7142"/>
                    </a:lnTo>
                    <a:cubicBezTo>
                      <a:pt x="19050" y="7160"/>
                      <a:pt x="19233" y="7219"/>
                      <a:pt x="19405" y="7308"/>
                    </a:cubicBezTo>
                    <a:cubicBezTo>
                      <a:pt x="19535" y="7373"/>
                      <a:pt x="19641" y="7468"/>
                      <a:pt x="19724" y="7580"/>
                    </a:cubicBezTo>
                    <a:cubicBezTo>
                      <a:pt x="19819" y="7728"/>
                      <a:pt x="19866" y="7893"/>
                      <a:pt x="19860" y="8065"/>
                    </a:cubicBezTo>
                    <a:cubicBezTo>
                      <a:pt x="19860" y="8219"/>
                      <a:pt x="19830" y="8366"/>
                      <a:pt x="19789" y="8508"/>
                    </a:cubicBezTo>
                    <a:cubicBezTo>
                      <a:pt x="19783" y="8526"/>
                      <a:pt x="19783" y="8544"/>
                      <a:pt x="19795" y="8556"/>
                    </a:cubicBezTo>
                    <a:lnTo>
                      <a:pt x="19795" y="8561"/>
                    </a:lnTo>
                    <a:cubicBezTo>
                      <a:pt x="19866" y="8686"/>
                      <a:pt x="19931" y="8810"/>
                      <a:pt x="19984" y="8940"/>
                    </a:cubicBezTo>
                    <a:cubicBezTo>
                      <a:pt x="20079" y="9159"/>
                      <a:pt x="20132" y="9389"/>
                      <a:pt x="20138" y="9632"/>
                    </a:cubicBezTo>
                    <a:cubicBezTo>
                      <a:pt x="20144" y="9822"/>
                      <a:pt x="20082" y="10006"/>
                      <a:pt x="19958" y="10158"/>
                    </a:cubicBezTo>
                    <a:lnTo>
                      <a:pt x="19958" y="10158"/>
                    </a:lnTo>
                    <a:lnTo>
                      <a:pt x="467" y="10199"/>
                    </a:lnTo>
                    <a:cubicBezTo>
                      <a:pt x="396" y="10075"/>
                      <a:pt x="119" y="9543"/>
                      <a:pt x="119" y="8975"/>
                    </a:cubicBezTo>
                    <a:cubicBezTo>
                      <a:pt x="113" y="8745"/>
                      <a:pt x="166" y="8526"/>
                      <a:pt x="272" y="8319"/>
                    </a:cubicBezTo>
                    <a:cubicBezTo>
                      <a:pt x="402" y="8083"/>
                      <a:pt x="597" y="7882"/>
                      <a:pt x="834" y="7751"/>
                    </a:cubicBezTo>
                    <a:cubicBezTo>
                      <a:pt x="864" y="7734"/>
                      <a:pt x="875" y="7698"/>
                      <a:pt x="852" y="7669"/>
                    </a:cubicBezTo>
                    <a:lnTo>
                      <a:pt x="852" y="7663"/>
                    </a:lnTo>
                    <a:cubicBezTo>
                      <a:pt x="710" y="7438"/>
                      <a:pt x="633" y="7184"/>
                      <a:pt x="621" y="6918"/>
                    </a:cubicBezTo>
                    <a:cubicBezTo>
                      <a:pt x="615" y="6717"/>
                      <a:pt x="686" y="6522"/>
                      <a:pt x="816" y="6374"/>
                    </a:cubicBezTo>
                    <a:cubicBezTo>
                      <a:pt x="1100" y="6031"/>
                      <a:pt x="1372" y="5972"/>
                      <a:pt x="1543" y="5972"/>
                    </a:cubicBezTo>
                    <a:cubicBezTo>
                      <a:pt x="1585" y="5972"/>
                      <a:pt x="1632" y="5978"/>
                      <a:pt x="1679" y="5984"/>
                    </a:cubicBezTo>
                    <a:lnTo>
                      <a:pt x="1715" y="5995"/>
                    </a:lnTo>
                    <a:lnTo>
                      <a:pt x="1721" y="5995"/>
                    </a:lnTo>
                    <a:cubicBezTo>
                      <a:pt x="1726" y="5997"/>
                      <a:pt x="1732" y="5998"/>
                      <a:pt x="1737" y="5998"/>
                    </a:cubicBezTo>
                    <a:cubicBezTo>
                      <a:pt x="1777" y="5998"/>
                      <a:pt x="1808" y="5960"/>
                      <a:pt x="1798" y="5919"/>
                    </a:cubicBezTo>
                    <a:lnTo>
                      <a:pt x="1798" y="5913"/>
                    </a:lnTo>
                    <a:cubicBezTo>
                      <a:pt x="1739" y="5753"/>
                      <a:pt x="1709" y="5588"/>
                      <a:pt x="1709" y="5422"/>
                    </a:cubicBezTo>
                    <a:cubicBezTo>
                      <a:pt x="1703" y="5138"/>
                      <a:pt x="1809" y="4866"/>
                      <a:pt x="2005" y="4653"/>
                    </a:cubicBezTo>
                    <a:cubicBezTo>
                      <a:pt x="2195" y="4452"/>
                      <a:pt x="2458" y="4340"/>
                      <a:pt x="2740" y="4340"/>
                    </a:cubicBezTo>
                    <a:cubicBezTo>
                      <a:pt x="2747" y="4340"/>
                      <a:pt x="2754" y="4340"/>
                      <a:pt x="2761" y="4340"/>
                    </a:cubicBezTo>
                    <a:cubicBezTo>
                      <a:pt x="2909" y="4340"/>
                      <a:pt x="3051" y="4364"/>
                      <a:pt x="3193" y="4405"/>
                    </a:cubicBezTo>
                    <a:cubicBezTo>
                      <a:pt x="3282" y="4435"/>
                      <a:pt x="3370" y="4470"/>
                      <a:pt x="3447" y="4523"/>
                    </a:cubicBezTo>
                    <a:cubicBezTo>
                      <a:pt x="3458" y="4533"/>
                      <a:pt x="3470" y="4537"/>
                      <a:pt x="3482" y="4537"/>
                    </a:cubicBezTo>
                    <a:cubicBezTo>
                      <a:pt x="3517" y="4537"/>
                      <a:pt x="3551" y="4504"/>
                      <a:pt x="3542" y="4464"/>
                    </a:cubicBezTo>
                    <a:cubicBezTo>
                      <a:pt x="3530" y="4435"/>
                      <a:pt x="3530" y="4399"/>
                      <a:pt x="3530" y="4364"/>
                    </a:cubicBezTo>
                    <a:cubicBezTo>
                      <a:pt x="3530" y="4210"/>
                      <a:pt x="3589" y="4056"/>
                      <a:pt x="3696" y="3944"/>
                    </a:cubicBezTo>
                    <a:cubicBezTo>
                      <a:pt x="3837" y="3802"/>
                      <a:pt x="4098" y="3678"/>
                      <a:pt x="4594" y="3678"/>
                    </a:cubicBezTo>
                    <a:cubicBezTo>
                      <a:pt x="4612" y="3678"/>
                      <a:pt x="4630" y="3672"/>
                      <a:pt x="4642" y="3654"/>
                    </a:cubicBezTo>
                    <a:cubicBezTo>
                      <a:pt x="4653" y="3636"/>
                      <a:pt x="4653" y="3619"/>
                      <a:pt x="4647" y="3601"/>
                    </a:cubicBezTo>
                    <a:lnTo>
                      <a:pt x="4647" y="3595"/>
                    </a:lnTo>
                    <a:cubicBezTo>
                      <a:pt x="4612" y="3465"/>
                      <a:pt x="4594" y="3335"/>
                      <a:pt x="4594" y="3199"/>
                    </a:cubicBezTo>
                    <a:cubicBezTo>
                      <a:pt x="4588" y="3039"/>
                      <a:pt x="4624" y="2880"/>
                      <a:pt x="4689" y="2738"/>
                    </a:cubicBezTo>
                    <a:cubicBezTo>
                      <a:pt x="4772" y="2549"/>
                      <a:pt x="4908" y="2395"/>
                      <a:pt x="5079" y="2283"/>
                    </a:cubicBezTo>
                    <a:cubicBezTo>
                      <a:pt x="5250" y="2164"/>
                      <a:pt x="5452" y="2099"/>
                      <a:pt x="5664" y="2093"/>
                    </a:cubicBezTo>
                    <a:cubicBezTo>
                      <a:pt x="5854" y="2099"/>
                      <a:pt x="6037" y="2147"/>
                      <a:pt x="6202" y="2241"/>
                    </a:cubicBezTo>
                    <a:cubicBezTo>
                      <a:pt x="6256" y="2271"/>
                      <a:pt x="6309" y="2306"/>
                      <a:pt x="6356" y="2348"/>
                    </a:cubicBezTo>
                    <a:cubicBezTo>
                      <a:pt x="6374" y="2359"/>
                      <a:pt x="6386" y="2371"/>
                      <a:pt x="6397" y="2377"/>
                    </a:cubicBezTo>
                    <a:lnTo>
                      <a:pt x="6409" y="2389"/>
                    </a:lnTo>
                    <a:cubicBezTo>
                      <a:pt x="6417" y="2400"/>
                      <a:pt x="6430" y="2407"/>
                      <a:pt x="6444" y="2407"/>
                    </a:cubicBezTo>
                    <a:cubicBezTo>
                      <a:pt x="6452" y="2407"/>
                      <a:pt x="6460" y="2405"/>
                      <a:pt x="6468" y="2401"/>
                    </a:cubicBezTo>
                    <a:cubicBezTo>
                      <a:pt x="6486" y="2395"/>
                      <a:pt x="6504" y="2377"/>
                      <a:pt x="6504" y="2353"/>
                    </a:cubicBezTo>
                    <a:cubicBezTo>
                      <a:pt x="6528" y="2223"/>
                      <a:pt x="6575" y="2099"/>
                      <a:pt x="6652" y="1993"/>
                    </a:cubicBezTo>
                    <a:cubicBezTo>
                      <a:pt x="6770" y="1821"/>
                      <a:pt x="6977" y="1662"/>
                      <a:pt x="7373" y="1662"/>
                    </a:cubicBezTo>
                    <a:lnTo>
                      <a:pt x="7497" y="1662"/>
                    </a:lnTo>
                    <a:cubicBezTo>
                      <a:pt x="7500" y="1663"/>
                      <a:pt x="7504" y="1663"/>
                      <a:pt x="7507" y="1663"/>
                    </a:cubicBezTo>
                    <a:cubicBezTo>
                      <a:pt x="7521" y="1663"/>
                      <a:pt x="7536" y="1654"/>
                      <a:pt x="7550" y="1644"/>
                    </a:cubicBezTo>
                    <a:cubicBezTo>
                      <a:pt x="7562" y="1626"/>
                      <a:pt x="7562" y="1609"/>
                      <a:pt x="7556" y="1591"/>
                    </a:cubicBezTo>
                    <a:lnTo>
                      <a:pt x="7556" y="1585"/>
                    </a:lnTo>
                    <a:cubicBezTo>
                      <a:pt x="7527" y="1461"/>
                      <a:pt x="7509" y="1331"/>
                      <a:pt x="7509" y="1206"/>
                    </a:cubicBezTo>
                    <a:cubicBezTo>
                      <a:pt x="7509" y="1041"/>
                      <a:pt x="7539" y="875"/>
                      <a:pt x="7604" y="722"/>
                    </a:cubicBezTo>
                    <a:cubicBezTo>
                      <a:pt x="7680" y="532"/>
                      <a:pt x="7811" y="379"/>
                      <a:pt x="7982" y="266"/>
                    </a:cubicBezTo>
                    <a:cubicBezTo>
                      <a:pt x="8136" y="166"/>
                      <a:pt x="8307" y="113"/>
                      <a:pt x="8490" y="113"/>
                    </a:cubicBezTo>
                    <a:close/>
                    <a:moveTo>
                      <a:pt x="8490" y="0"/>
                    </a:moveTo>
                    <a:cubicBezTo>
                      <a:pt x="8289" y="0"/>
                      <a:pt x="8088" y="65"/>
                      <a:pt x="7923" y="178"/>
                    </a:cubicBezTo>
                    <a:cubicBezTo>
                      <a:pt x="7734" y="296"/>
                      <a:pt x="7580" y="473"/>
                      <a:pt x="7497" y="680"/>
                    </a:cubicBezTo>
                    <a:cubicBezTo>
                      <a:pt x="7426" y="846"/>
                      <a:pt x="7391" y="1029"/>
                      <a:pt x="7397" y="1206"/>
                    </a:cubicBezTo>
                    <a:cubicBezTo>
                      <a:pt x="7397" y="1325"/>
                      <a:pt x="7408" y="1437"/>
                      <a:pt x="7426" y="1549"/>
                    </a:cubicBezTo>
                    <a:lnTo>
                      <a:pt x="7379" y="1549"/>
                    </a:lnTo>
                    <a:cubicBezTo>
                      <a:pt x="7367" y="1549"/>
                      <a:pt x="7355" y="1549"/>
                      <a:pt x="7344" y="1549"/>
                    </a:cubicBezTo>
                    <a:cubicBezTo>
                      <a:pt x="7167" y="1549"/>
                      <a:pt x="6996" y="1590"/>
                      <a:pt x="6841" y="1674"/>
                    </a:cubicBezTo>
                    <a:cubicBezTo>
                      <a:pt x="6675" y="1768"/>
                      <a:pt x="6539" y="1916"/>
                      <a:pt x="6463" y="2093"/>
                    </a:cubicBezTo>
                    <a:cubicBezTo>
                      <a:pt x="6445" y="2147"/>
                      <a:pt x="6427" y="2194"/>
                      <a:pt x="6409" y="2247"/>
                    </a:cubicBezTo>
                    <a:cubicBezTo>
                      <a:pt x="6196" y="2082"/>
                      <a:pt x="5936" y="1987"/>
                      <a:pt x="5664" y="1981"/>
                    </a:cubicBezTo>
                    <a:cubicBezTo>
                      <a:pt x="5428" y="1981"/>
                      <a:pt x="5203" y="2058"/>
                      <a:pt x="5014" y="2188"/>
                    </a:cubicBezTo>
                    <a:cubicBezTo>
                      <a:pt x="4825" y="2312"/>
                      <a:pt x="4671" y="2484"/>
                      <a:pt x="4576" y="2690"/>
                    </a:cubicBezTo>
                    <a:cubicBezTo>
                      <a:pt x="4506" y="2850"/>
                      <a:pt x="4470" y="3027"/>
                      <a:pt x="4476" y="3205"/>
                    </a:cubicBezTo>
                    <a:cubicBezTo>
                      <a:pt x="4476" y="3323"/>
                      <a:pt x="4488" y="3447"/>
                      <a:pt x="4517" y="3566"/>
                    </a:cubicBezTo>
                    <a:cubicBezTo>
                      <a:pt x="4056" y="3577"/>
                      <a:pt x="3778" y="3702"/>
                      <a:pt x="3613" y="3861"/>
                    </a:cubicBezTo>
                    <a:cubicBezTo>
                      <a:pt x="3483" y="3997"/>
                      <a:pt x="3412" y="4174"/>
                      <a:pt x="3418" y="4364"/>
                    </a:cubicBezTo>
                    <a:lnTo>
                      <a:pt x="3418" y="4370"/>
                    </a:lnTo>
                    <a:cubicBezTo>
                      <a:pt x="3353" y="4340"/>
                      <a:pt x="3293" y="4316"/>
                      <a:pt x="3228" y="4293"/>
                    </a:cubicBezTo>
                    <a:cubicBezTo>
                      <a:pt x="3075" y="4245"/>
                      <a:pt x="2921" y="4222"/>
                      <a:pt x="2761" y="4222"/>
                    </a:cubicBezTo>
                    <a:cubicBezTo>
                      <a:pt x="2754" y="4222"/>
                      <a:pt x="2747" y="4222"/>
                      <a:pt x="2740" y="4222"/>
                    </a:cubicBezTo>
                    <a:cubicBezTo>
                      <a:pt x="2428" y="4222"/>
                      <a:pt x="2130" y="4345"/>
                      <a:pt x="1916" y="4577"/>
                    </a:cubicBezTo>
                    <a:cubicBezTo>
                      <a:pt x="1703" y="4807"/>
                      <a:pt x="1591" y="5109"/>
                      <a:pt x="1597" y="5422"/>
                    </a:cubicBezTo>
                    <a:cubicBezTo>
                      <a:pt x="1597" y="5570"/>
                      <a:pt x="1614" y="5718"/>
                      <a:pt x="1656" y="5860"/>
                    </a:cubicBezTo>
                    <a:cubicBezTo>
                      <a:pt x="1620" y="5854"/>
                      <a:pt x="1579" y="5854"/>
                      <a:pt x="1543" y="5854"/>
                    </a:cubicBezTo>
                    <a:cubicBezTo>
                      <a:pt x="1342" y="5854"/>
                      <a:pt x="1029" y="5930"/>
                      <a:pt x="728" y="6297"/>
                    </a:cubicBezTo>
                    <a:cubicBezTo>
                      <a:pt x="580" y="6468"/>
                      <a:pt x="503" y="6693"/>
                      <a:pt x="503" y="6918"/>
                    </a:cubicBezTo>
                    <a:cubicBezTo>
                      <a:pt x="515" y="7190"/>
                      <a:pt x="586" y="7450"/>
                      <a:pt x="728" y="7681"/>
                    </a:cubicBezTo>
                    <a:cubicBezTo>
                      <a:pt x="491" y="7822"/>
                      <a:pt x="296" y="8023"/>
                      <a:pt x="166" y="8266"/>
                    </a:cubicBezTo>
                    <a:cubicBezTo>
                      <a:pt x="54" y="8485"/>
                      <a:pt x="0" y="8727"/>
                      <a:pt x="0" y="8975"/>
                    </a:cubicBezTo>
                    <a:cubicBezTo>
                      <a:pt x="0" y="9667"/>
                      <a:pt x="385" y="10282"/>
                      <a:pt x="385" y="10288"/>
                    </a:cubicBezTo>
                    <a:cubicBezTo>
                      <a:pt x="396" y="10306"/>
                      <a:pt x="414" y="10317"/>
                      <a:pt x="438" y="10317"/>
                    </a:cubicBezTo>
                    <a:lnTo>
                      <a:pt x="19990" y="10276"/>
                    </a:lnTo>
                    <a:cubicBezTo>
                      <a:pt x="20008" y="10276"/>
                      <a:pt x="20025" y="10270"/>
                      <a:pt x="20031" y="10258"/>
                    </a:cubicBezTo>
                    <a:cubicBezTo>
                      <a:pt x="20191" y="10087"/>
                      <a:pt x="20280" y="9856"/>
                      <a:pt x="20274" y="9620"/>
                    </a:cubicBezTo>
                    <a:cubicBezTo>
                      <a:pt x="20262" y="9354"/>
                      <a:pt x="20197" y="9094"/>
                      <a:pt x="20090" y="8845"/>
                    </a:cubicBezTo>
                    <a:lnTo>
                      <a:pt x="20090" y="8845"/>
                    </a:lnTo>
                    <a:lnTo>
                      <a:pt x="20096" y="8851"/>
                    </a:lnTo>
                    <a:cubicBezTo>
                      <a:pt x="20043" y="8739"/>
                      <a:pt x="19990" y="8626"/>
                      <a:pt x="19925" y="8520"/>
                    </a:cubicBezTo>
                    <a:cubicBezTo>
                      <a:pt x="19966" y="8372"/>
                      <a:pt x="19990" y="8219"/>
                      <a:pt x="19996" y="8065"/>
                    </a:cubicBezTo>
                    <a:cubicBezTo>
                      <a:pt x="20002" y="7858"/>
                      <a:pt x="19937" y="7657"/>
                      <a:pt x="19819" y="7485"/>
                    </a:cubicBezTo>
                    <a:cubicBezTo>
                      <a:pt x="19665" y="7296"/>
                      <a:pt x="19458" y="7160"/>
                      <a:pt x="19227" y="7095"/>
                    </a:cubicBezTo>
                    <a:cubicBezTo>
                      <a:pt x="19139" y="7066"/>
                      <a:pt x="19050" y="7048"/>
                      <a:pt x="18961" y="7036"/>
                    </a:cubicBezTo>
                    <a:cubicBezTo>
                      <a:pt x="18985" y="6983"/>
                      <a:pt x="19020" y="6918"/>
                      <a:pt x="19050" y="6829"/>
                    </a:cubicBezTo>
                    <a:cubicBezTo>
                      <a:pt x="19133" y="6634"/>
                      <a:pt x="19180" y="6427"/>
                      <a:pt x="19186" y="6214"/>
                    </a:cubicBezTo>
                    <a:cubicBezTo>
                      <a:pt x="19186" y="6096"/>
                      <a:pt x="19162" y="5978"/>
                      <a:pt x="19109" y="5865"/>
                    </a:cubicBezTo>
                    <a:cubicBezTo>
                      <a:pt x="19056" y="5741"/>
                      <a:pt x="18967" y="5641"/>
                      <a:pt x="18861" y="5570"/>
                    </a:cubicBezTo>
                    <a:cubicBezTo>
                      <a:pt x="18701" y="5457"/>
                      <a:pt x="18512" y="5404"/>
                      <a:pt x="18317" y="5404"/>
                    </a:cubicBezTo>
                    <a:cubicBezTo>
                      <a:pt x="18057" y="5410"/>
                      <a:pt x="17808" y="5493"/>
                      <a:pt x="17595" y="5641"/>
                    </a:cubicBezTo>
                    <a:cubicBezTo>
                      <a:pt x="17601" y="5599"/>
                      <a:pt x="17601" y="5552"/>
                      <a:pt x="17601" y="5511"/>
                    </a:cubicBezTo>
                    <a:cubicBezTo>
                      <a:pt x="17607" y="5381"/>
                      <a:pt x="17578" y="5256"/>
                      <a:pt x="17525" y="5138"/>
                    </a:cubicBezTo>
                    <a:cubicBezTo>
                      <a:pt x="17454" y="5008"/>
                      <a:pt x="17335" y="4908"/>
                      <a:pt x="17193" y="4860"/>
                    </a:cubicBezTo>
                    <a:cubicBezTo>
                      <a:pt x="17087" y="4823"/>
                      <a:pt x="16976" y="4800"/>
                      <a:pt x="16865" y="4800"/>
                    </a:cubicBezTo>
                    <a:cubicBezTo>
                      <a:pt x="16852" y="4800"/>
                      <a:pt x="16840" y="4801"/>
                      <a:pt x="16827" y="4801"/>
                    </a:cubicBezTo>
                    <a:lnTo>
                      <a:pt x="16720" y="4801"/>
                    </a:lnTo>
                    <a:cubicBezTo>
                      <a:pt x="16785" y="4653"/>
                      <a:pt x="16815" y="4494"/>
                      <a:pt x="16821" y="4334"/>
                    </a:cubicBezTo>
                    <a:cubicBezTo>
                      <a:pt x="16821" y="4086"/>
                      <a:pt x="16726" y="3784"/>
                      <a:pt x="16401" y="3536"/>
                    </a:cubicBezTo>
                    <a:cubicBezTo>
                      <a:pt x="16224" y="3388"/>
                      <a:pt x="15999" y="3305"/>
                      <a:pt x="15763" y="3299"/>
                    </a:cubicBezTo>
                    <a:cubicBezTo>
                      <a:pt x="15573" y="3305"/>
                      <a:pt x="15390" y="3359"/>
                      <a:pt x="15225" y="3459"/>
                    </a:cubicBezTo>
                    <a:cubicBezTo>
                      <a:pt x="15189" y="3483"/>
                      <a:pt x="15148" y="3506"/>
                      <a:pt x="15112" y="3536"/>
                    </a:cubicBezTo>
                    <a:cubicBezTo>
                      <a:pt x="15100" y="3364"/>
                      <a:pt x="15012" y="3211"/>
                      <a:pt x="14870" y="3110"/>
                    </a:cubicBezTo>
                    <a:cubicBezTo>
                      <a:pt x="14749" y="3039"/>
                      <a:pt x="14618" y="3003"/>
                      <a:pt x="14477" y="3003"/>
                    </a:cubicBezTo>
                    <a:cubicBezTo>
                      <a:pt x="14466" y="3003"/>
                      <a:pt x="14455" y="3003"/>
                      <a:pt x="14444" y="3004"/>
                    </a:cubicBezTo>
                    <a:lnTo>
                      <a:pt x="14361" y="3004"/>
                    </a:lnTo>
                    <a:cubicBezTo>
                      <a:pt x="14403" y="2850"/>
                      <a:pt x="14426" y="2696"/>
                      <a:pt x="14426" y="2537"/>
                    </a:cubicBezTo>
                    <a:cubicBezTo>
                      <a:pt x="14438" y="2176"/>
                      <a:pt x="14285" y="1833"/>
                      <a:pt x="14001" y="1603"/>
                    </a:cubicBezTo>
                    <a:cubicBezTo>
                      <a:pt x="13847" y="1461"/>
                      <a:pt x="13640" y="1384"/>
                      <a:pt x="13433" y="1378"/>
                    </a:cubicBezTo>
                    <a:cubicBezTo>
                      <a:pt x="13238" y="1384"/>
                      <a:pt x="13049" y="1449"/>
                      <a:pt x="12895" y="1561"/>
                    </a:cubicBezTo>
                    <a:cubicBezTo>
                      <a:pt x="12866" y="1585"/>
                      <a:pt x="12836" y="1609"/>
                      <a:pt x="12806" y="1632"/>
                    </a:cubicBezTo>
                    <a:cubicBezTo>
                      <a:pt x="12806" y="1585"/>
                      <a:pt x="12812" y="1538"/>
                      <a:pt x="12812" y="1484"/>
                    </a:cubicBezTo>
                    <a:cubicBezTo>
                      <a:pt x="12818" y="1254"/>
                      <a:pt x="12783" y="1023"/>
                      <a:pt x="12706" y="804"/>
                    </a:cubicBezTo>
                    <a:cubicBezTo>
                      <a:pt x="12623" y="556"/>
                      <a:pt x="12434" y="355"/>
                      <a:pt x="12186" y="266"/>
                    </a:cubicBezTo>
                    <a:cubicBezTo>
                      <a:pt x="12085" y="231"/>
                      <a:pt x="11985" y="213"/>
                      <a:pt x="11878" y="213"/>
                    </a:cubicBezTo>
                    <a:cubicBezTo>
                      <a:pt x="11589" y="225"/>
                      <a:pt x="11322" y="337"/>
                      <a:pt x="11110" y="527"/>
                    </a:cubicBezTo>
                    <a:cubicBezTo>
                      <a:pt x="11027" y="598"/>
                      <a:pt x="10944" y="674"/>
                      <a:pt x="10873" y="757"/>
                    </a:cubicBezTo>
                    <a:cubicBezTo>
                      <a:pt x="10808" y="598"/>
                      <a:pt x="10702" y="456"/>
                      <a:pt x="10566" y="337"/>
                    </a:cubicBezTo>
                    <a:cubicBezTo>
                      <a:pt x="10447" y="249"/>
                      <a:pt x="10306" y="195"/>
                      <a:pt x="10158" y="195"/>
                    </a:cubicBezTo>
                    <a:cubicBezTo>
                      <a:pt x="9951" y="207"/>
                      <a:pt x="9750" y="278"/>
                      <a:pt x="9584" y="397"/>
                    </a:cubicBezTo>
                    <a:cubicBezTo>
                      <a:pt x="9519" y="438"/>
                      <a:pt x="9466" y="479"/>
                      <a:pt x="9407" y="527"/>
                    </a:cubicBezTo>
                    <a:cubicBezTo>
                      <a:pt x="9395" y="497"/>
                      <a:pt x="9377" y="467"/>
                      <a:pt x="9360" y="438"/>
                    </a:cubicBezTo>
                    <a:cubicBezTo>
                      <a:pt x="9147" y="166"/>
                      <a:pt x="8833" y="6"/>
                      <a:pt x="8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930" name="Google Shape;2930;p64"/>
            <p:cNvGrpSpPr/>
            <p:nvPr/>
          </p:nvGrpSpPr>
          <p:grpSpPr>
            <a:xfrm rot="10800000" flipH="1">
              <a:off x="1094606" y="3174479"/>
              <a:ext cx="3026787" cy="1450328"/>
              <a:chOff x="3465250" y="4685892"/>
              <a:chExt cx="955033" cy="457603"/>
            </a:xfrm>
          </p:grpSpPr>
          <p:sp>
            <p:nvSpPr>
              <p:cNvPr id="2931" name="Google Shape;2931;p64"/>
              <p:cNvSpPr/>
              <p:nvPr/>
            </p:nvSpPr>
            <p:spPr>
              <a:xfrm>
                <a:off x="3465250" y="4790692"/>
                <a:ext cx="894229" cy="351474"/>
              </a:xfrm>
              <a:custGeom>
                <a:avLst/>
                <a:gdLst/>
                <a:ahLst/>
                <a:cxnLst/>
                <a:rect l="l" t="t" r="r" b="b"/>
                <a:pathLst>
                  <a:path w="20163" h="7925" extrusionOk="0">
                    <a:moveTo>
                      <a:pt x="7751" y="1"/>
                    </a:moveTo>
                    <a:cubicBezTo>
                      <a:pt x="7742" y="1"/>
                      <a:pt x="7732" y="1"/>
                      <a:pt x="7722" y="2"/>
                    </a:cubicBezTo>
                    <a:cubicBezTo>
                      <a:pt x="7521" y="32"/>
                      <a:pt x="7415" y="203"/>
                      <a:pt x="7232" y="262"/>
                    </a:cubicBezTo>
                    <a:cubicBezTo>
                      <a:pt x="7143" y="286"/>
                      <a:pt x="7054" y="304"/>
                      <a:pt x="6966" y="310"/>
                    </a:cubicBezTo>
                    <a:cubicBezTo>
                      <a:pt x="6826" y="326"/>
                      <a:pt x="6649" y="371"/>
                      <a:pt x="6486" y="371"/>
                    </a:cubicBezTo>
                    <a:cubicBezTo>
                      <a:pt x="6415" y="371"/>
                      <a:pt x="6347" y="363"/>
                      <a:pt x="6286" y="339"/>
                    </a:cubicBezTo>
                    <a:cubicBezTo>
                      <a:pt x="6158" y="287"/>
                      <a:pt x="6043" y="247"/>
                      <a:pt x="5928" y="247"/>
                    </a:cubicBezTo>
                    <a:cubicBezTo>
                      <a:pt x="5835" y="247"/>
                      <a:pt x="5742" y="273"/>
                      <a:pt x="5641" y="339"/>
                    </a:cubicBezTo>
                    <a:cubicBezTo>
                      <a:pt x="5493" y="434"/>
                      <a:pt x="5375" y="558"/>
                      <a:pt x="5239" y="664"/>
                    </a:cubicBezTo>
                    <a:cubicBezTo>
                      <a:pt x="5138" y="744"/>
                      <a:pt x="5036" y="827"/>
                      <a:pt x="4918" y="827"/>
                    </a:cubicBezTo>
                    <a:cubicBezTo>
                      <a:pt x="4877" y="827"/>
                      <a:pt x="4835" y="817"/>
                      <a:pt x="4790" y="795"/>
                    </a:cubicBezTo>
                    <a:cubicBezTo>
                      <a:pt x="4679" y="741"/>
                      <a:pt x="4491" y="588"/>
                      <a:pt x="4344" y="588"/>
                    </a:cubicBezTo>
                    <a:cubicBezTo>
                      <a:pt x="4295" y="588"/>
                      <a:pt x="4252" y="604"/>
                      <a:pt x="4216" y="647"/>
                    </a:cubicBezTo>
                    <a:cubicBezTo>
                      <a:pt x="4110" y="765"/>
                      <a:pt x="4057" y="907"/>
                      <a:pt x="3968" y="1031"/>
                    </a:cubicBezTo>
                    <a:cubicBezTo>
                      <a:pt x="3857" y="1190"/>
                      <a:pt x="3721" y="1283"/>
                      <a:pt x="3536" y="1283"/>
                    </a:cubicBezTo>
                    <a:cubicBezTo>
                      <a:pt x="3515" y="1283"/>
                      <a:pt x="3494" y="1282"/>
                      <a:pt x="3471" y="1279"/>
                    </a:cubicBezTo>
                    <a:cubicBezTo>
                      <a:pt x="3329" y="1268"/>
                      <a:pt x="3196" y="1216"/>
                      <a:pt x="3063" y="1216"/>
                    </a:cubicBezTo>
                    <a:cubicBezTo>
                      <a:pt x="2987" y="1216"/>
                      <a:pt x="2911" y="1233"/>
                      <a:pt x="2833" y="1285"/>
                    </a:cubicBezTo>
                    <a:cubicBezTo>
                      <a:pt x="2673" y="1398"/>
                      <a:pt x="2537" y="1545"/>
                      <a:pt x="2455" y="1723"/>
                    </a:cubicBezTo>
                    <a:cubicBezTo>
                      <a:pt x="2307" y="2018"/>
                      <a:pt x="2236" y="2338"/>
                      <a:pt x="2159" y="2657"/>
                    </a:cubicBezTo>
                    <a:cubicBezTo>
                      <a:pt x="2150" y="2683"/>
                      <a:pt x="2126" y="2699"/>
                      <a:pt x="2099" y="2699"/>
                    </a:cubicBezTo>
                    <a:cubicBezTo>
                      <a:pt x="2090" y="2699"/>
                      <a:pt x="2080" y="2697"/>
                      <a:pt x="2070" y="2692"/>
                    </a:cubicBezTo>
                    <a:cubicBezTo>
                      <a:pt x="1959" y="2637"/>
                      <a:pt x="1863" y="2612"/>
                      <a:pt x="1779" y="2612"/>
                    </a:cubicBezTo>
                    <a:cubicBezTo>
                      <a:pt x="1165" y="2612"/>
                      <a:pt x="1225" y="3943"/>
                      <a:pt x="1225" y="4401"/>
                    </a:cubicBezTo>
                    <a:cubicBezTo>
                      <a:pt x="1225" y="4431"/>
                      <a:pt x="1195" y="4454"/>
                      <a:pt x="1166" y="4460"/>
                    </a:cubicBezTo>
                    <a:cubicBezTo>
                      <a:pt x="1154" y="4460"/>
                      <a:pt x="1142" y="4460"/>
                      <a:pt x="1131" y="4460"/>
                    </a:cubicBezTo>
                    <a:cubicBezTo>
                      <a:pt x="357" y="4460"/>
                      <a:pt x="808" y="5453"/>
                      <a:pt x="1041" y="5832"/>
                    </a:cubicBezTo>
                    <a:cubicBezTo>
                      <a:pt x="1053" y="5867"/>
                      <a:pt x="1030" y="5909"/>
                      <a:pt x="994" y="5915"/>
                    </a:cubicBezTo>
                    <a:cubicBezTo>
                      <a:pt x="474" y="5926"/>
                      <a:pt x="1" y="6145"/>
                      <a:pt x="13" y="6731"/>
                    </a:cubicBezTo>
                    <a:cubicBezTo>
                      <a:pt x="25" y="7150"/>
                      <a:pt x="184" y="7558"/>
                      <a:pt x="391" y="7925"/>
                    </a:cubicBezTo>
                    <a:lnTo>
                      <a:pt x="20162" y="7925"/>
                    </a:lnTo>
                    <a:cubicBezTo>
                      <a:pt x="19926" y="7505"/>
                      <a:pt x="19553" y="7144"/>
                      <a:pt x="19186" y="6831"/>
                    </a:cubicBezTo>
                    <a:cubicBezTo>
                      <a:pt x="18583" y="6299"/>
                      <a:pt x="17921" y="5832"/>
                      <a:pt x="17318" y="5306"/>
                    </a:cubicBezTo>
                    <a:cubicBezTo>
                      <a:pt x="16993" y="5028"/>
                      <a:pt x="16691" y="4726"/>
                      <a:pt x="16414" y="4401"/>
                    </a:cubicBezTo>
                    <a:cubicBezTo>
                      <a:pt x="16177" y="4094"/>
                      <a:pt x="15917" y="3810"/>
                      <a:pt x="15627" y="3550"/>
                    </a:cubicBezTo>
                    <a:cubicBezTo>
                      <a:pt x="15089" y="3083"/>
                      <a:pt x="14468" y="2722"/>
                      <a:pt x="13907" y="2273"/>
                    </a:cubicBezTo>
                    <a:cubicBezTo>
                      <a:pt x="13520" y="1962"/>
                      <a:pt x="13199" y="985"/>
                      <a:pt x="12624" y="985"/>
                    </a:cubicBezTo>
                    <a:cubicBezTo>
                      <a:pt x="12574" y="985"/>
                      <a:pt x="12523" y="992"/>
                      <a:pt x="12470" y="1007"/>
                    </a:cubicBezTo>
                    <a:cubicBezTo>
                      <a:pt x="12346" y="1045"/>
                      <a:pt x="12191" y="1128"/>
                      <a:pt x="12053" y="1128"/>
                    </a:cubicBezTo>
                    <a:cubicBezTo>
                      <a:pt x="12040" y="1128"/>
                      <a:pt x="12027" y="1127"/>
                      <a:pt x="12015" y="1126"/>
                    </a:cubicBezTo>
                    <a:cubicBezTo>
                      <a:pt x="11873" y="1108"/>
                      <a:pt x="11731" y="1102"/>
                      <a:pt x="11589" y="1102"/>
                    </a:cubicBezTo>
                    <a:cubicBezTo>
                      <a:pt x="11353" y="1096"/>
                      <a:pt x="11122" y="1013"/>
                      <a:pt x="10933" y="860"/>
                    </a:cubicBezTo>
                    <a:cubicBezTo>
                      <a:pt x="10685" y="676"/>
                      <a:pt x="10501" y="345"/>
                      <a:pt x="10170" y="298"/>
                    </a:cubicBezTo>
                    <a:cubicBezTo>
                      <a:pt x="10124" y="290"/>
                      <a:pt x="10080" y="287"/>
                      <a:pt x="10037" y="287"/>
                    </a:cubicBezTo>
                    <a:cubicBezTo>
                      <a:pt x="9750" y="287"/>
                      <a:pt x="9526" y="443"/>
                      <a:pt x="9248" y="540"/>
                    </a:cubicBezTo>
                    <a:cubicBezTo>
                      <a:pt x="9131" y="579"/>
                      <a:pt x="8999" y="608"/>
                      <a:pt x="8869" y="608"/>
                    </a:cubicBezTo>
                    <a:cubicBezTo>
                      <a:pt x="8742" y="608"/>
                      <a:pt x="8617" y="581"/>
                      <a:pt x="8509" y="511"/>
                    </a:cubicBezTo>
                    <a:cubicBezTo>
                      <a:pt x="8292" y="380"/>
                      <a:pt x="8015" y="1"/>
                      <a:pt x="77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2" name="Google Shape;2932;p64"/>
              <p:cNvSpPr/>
              <p:nvPr/>
            </p:nvSpPr>
            <p:spPr>
              <a:xfrm>
                <a:off x="3527163" y="4691126"/>
                <a:ext cx="889173" cy="447137"/>
              </a:xfrm>
              <a:custGeom>
                <a:avLst/>
                <a:gdLst/>
                <a:ahLst/>
                <a:cxnLst/>
                <a:rect l="l" t="t" r="r" b="b"/>
                <a:pathLst>
                  <a:path w="20049" h="10082" extrusionOk="0">
                    <a:moveTo>
                      <a:pt x="8372" y="1"/>
                    </a:moveTo>
                    <a:cubicBezTo>
                      <a:pt x="8195" y="1"/>
                      <a:pt x="8017" y="54"/>
                      <a:pt x="7870" y="154"/>
                    </a:cubicBezTo>
                    <a:cubicBezTo>
                      <a:pt x="7698" y="261"/>
                      <a:pt x="7562" y="420"/>
                      <a:pt x="7485" y="604"/>
                    </a:cubicBezTo>
                    <a:cubicBezTo>
                      <a:pt x="7426" y="763"/>
                      <a:pt x="7391" y="923"/>
                      <a:pt x="7397" y="1088"/>
                    </a:cubicBezTo>
                    <a:cubicBezTo>
                      <a:pt x="7397" y="1219"/>
                      <a:pt x="7408" y="1343"/>
                      <a:pt x="7438" y="1467"/>
                    </a:cubicBezTo>
                    <a:lnTo>
                      <a:pt x="7438" y="1473"/>
                    </a:lnTo>
                    <a:cubicBezTo>
                      <a:pt x="7444" y="1496"/>
                      <a:pt x="7444" y="1514"/>
                      <a:pt x="7432" y="1526"/>
                    </a:cubicBezTo>
                    <a:cubicBezTo>
                      <a:pt x="7420" y="1544"/>
                      <a:pt x="7402" y="1550"/>
                      <a:pt x="7379" y="1550"/>
                    </a:cubicBezTo>
                    <a:cubicBezTo>
                      <a:pt x="7337" y="1544"/>
                      <a:pt x="7296" y="1544"/>
                      <a:pt x="7255" y="1544"/>
                    </a:cubicBezTo>
                    <a:cubicBezTo>
                      <a:pt x="6859" y="1544"/>
                      <a:pt x="6652" y="1709"/>
                      <a:pt x="6533" y="1875"/>
                    </a:cubicBezTo>
                    <a:cubicBezTo>
                      <a:pt x="6457" y="1981"/>
                      <a:pt x="6409" y="2105"/>
                      <a:pt x="6391" y="2235"/>
                    </a:cubicBezTo>
                    <a:cubicBezTo>
                      <a:pt x="6386" y="2259"/>
                      <a:pt x="6374" y="2283"/>
                      <a:pt x="6350" y="2289"/>
                    </a:cubicBezTo>
                    <a:cubicBezTo>
                      <a:pt x="6345" y="2290"/>
                      <a:pt x="6340" y="2291"/>
                      <a:pt x="6335" y="2291"/>
                    </a:cubicBezTo>
                    <a:cubicBezTo>
                      <a:pt x="6320" y="2291"/>
                      <a:pt x="6304" y="2286"/>
                      <a:pt x="6291" y="2277"/>
                    </a:cubicBezTo>
                    <a:lnTo>
                      <a:pt x="6279" y="2265"/>
                    </a:lnTo>
                    <a:cubicBezTo>
                      <a:pt x="6273" y="2259"/>
                      <a:pt x="6255" y="2247"/>
                      <a:pt x="6238" y="2230"/>
                    </a:cubicBezTo>
                    <a:cubicBezTo>
                      <a:pt x="6190" y="2194"/>
                      <a:pt x="6137" y="2159"/>
                      <a:pt x="6084" y="2129"/>
                    </a:cubicBezTo>
                    <a:cubicBezTo>
                      <a:pt x="5918" y="2034"/>
                      <a:pt x="5735" y="1981"/>
                      <a:pt x="5546" y="1981"/>
                    </a:cubicBezTo>
                    <a:cubicBezTo>
                      <a:pt x="5339" y="1981"/>
                      <a:pt x="5132" y="2052"/>
                      <a:pt x="4961" y="2170"/>
                    </a:cubicBezTo>
                    <a:cubicBezTo>
                      <a:pt x="4789" y="2277"/>
                      <a:pt x="4653" y="2437"/>
                      <a:pt x="4570" y="2620"/>
                    </a:cubicBezTo>
                    <a:cubicBezTo>
                      <a:pt x="4505" y="2768"/>
                      <a:pt x="4470" y="2927"/>
                      <a:pt x="4476" y="3087"/>
                    </a:cubicBezTo>
                    <a:cubicBezTo>
                      <a:pt x="4476" y="3217"/>
                      <a:pt x="4494" y="3353"/>
                      <a:pt x="4535" y="3483"/>
                    </a:cubicBezTo>
                    <a:lnTo>
                      <a:pt x="4535" y="3489"/>
                    </a:lnTo>
                    <a:cubicBezTo>
                      <a:pt x="4541" y="3507"/>
                      <a:pt x="4535" y="3524"/>
                      <a:pt x="4523" y="3542"/>
                    </a:cubicBezTo>
                    <a:cubicBezTo>
                      <a:pt x="4517" y="3554"/>
                      <a:pt x="4494" y="3566"/>
                      <a:pt x="4476" y="3566"/>
                    </a:cubicBezTo>
                    <a:cubicBezTo>
                      <a:pt x="3985" y="3566"/>
                      <a:pt x="3719" y="3690"/>
                      <a:pt x="3577" y="3832"/>
                    </a:cubicBezTo>
                    <a:cubicBezTo>
                      <a:pt x="3471" y="3944"/>
                      <a:pt x="3412" y="4092"/>
                      <a:pt x="3412" y="4252"/>
                    </a:cubicBezTo>
                    <a:cubicBezTo>
                      <a:pt x="3412" y="4287"/>
                      <a:pt x="3418" y="4317"/>
                      <a:pt x="3423" y="4352"/>
                    </a:cubicBezTo>
                    <a:cubicBezTo>
                      <a:pt x="3432" y="4392"/>
                      <a:pt x="3399" y="4424"/>
                      <a:pt x="3364" y="4424"/>
                    </a:cubicBezTo>
                    <a:cubicBezTo>
                      <a:pt x="3352" y="4424"/>
                      <a:pt x="3340" y="4420"/>
                      <a:pt x="3329" y="4411"/>
                    </a:cubicBezTo>
                    <a:cubicBezTo>
                      <a:pt x="3252" y="4358"/>
                      <a:pt x="3163" y="4317"/>
                      <a:pt x="3075" y="4293"/>
                    </a:cubicBezTo>
                    <a:cubicBezTo>
                      <a:pt x="2933" y="4252"/>
                      <a:pt x="2791" y="4228"/>
                      <a:pt x="2643" y="4222"/>
                    </a:cubicBezTo>
                    <a:cubicBezTo>
                      <a:pt x="2636" y="4222"/>
                      <a:pt x="2629" y="4222"/>
                      <a:pt x="2623" y="4222"/>
                    </a:cubicBezTo>
                    <a:cubicBezTo>
                      <a:pt x="2346" y="4222"/>
                      <a:pt x="2077" y="4339"/>
                      <a:pt x="1886" y="4541"/>
                    </a:cubicBezTo>
                    <a:cubicBezTo>
                      <a:pt x="1691" y="4748"/>
                      <a:pt x="1591" y="5026"/>
                      <a:pt x="1597" y="5310"/>
                    </a:cubicBezTo>
                    <a:cubicBezTo>
                      <a:pt x="1597" y="5475"/>
                      <a:pt x="1620" y="5641"/>
                      <a:pt x="1679" y="5801"/>
                    </a:cubicBezTo>
                    <a:lnTo>
                      <a:pt x="1679" y="5807"/>
                    </a:lnTo>
                    <a:cubicBezTo>
                      <a:pt x="1689" y="5846"/>
                      <a:pt x="1662" y="5882"/>
                      <a:pt x="1625" y="5882"/>
                    </a:cubicBezTo>
                    <a:cubicBezTo>
                      <a:pt x="1618" y="5882"/>
                      <a:pt x="1610" y="5880"/>
                      <a:pt x="1602" y="5877"/>
                    </a:cubicBezTo>
                    <a:lnTo>
                      <a:pt x="1597" y="5877"/>
                    </a:lnTo>
                    <a:lnTo>
                      <a:pt x="1561" y="5872"/>
                    </a:lnTo>
                    <a:cubicBezTo>
                      <a:pt x="1514" y="5860"/>
                      <a:pt x="1472" y="5860"/>
                      <a:pt x="1425" y="5854"/>
                    </a:cubicBezTo>
                    <a:cubicBezTo>
                      <a:pt x="1254" y="5854"/>
                      <a:pt x="982" y="5919"/>
                      <a:pt x="698" y="6256"/>
                    </a:cubicBezTo>
                    <a:cubicBezTo>
                      <a:pt x="568" y="6410"/>
                      <a:pt x="503" y="6605"/>
                      <a:pt x="503" y="6806"/>
                    </a:cubicBezTo>
                    <a:cubicBezTo>
                      <a:pt x="515" y="7066"/>
                      <a:pt x="597" y="7326"/>
                      <a:pt x="739" y="7551"/>
                    </a:cubicBezTo>
                    <a:cubicBezTo>
                      <a:pt x="757" y="7580"/>
                      <a:pt x="745" y="7622"/>
                      <a:pt x="716" y="7633"/>
                    </a:cubicBezTo>
                    <a:cubicBezTo>
                      <a:pt x="479" y="7769"/>
                      <a:pt x="284" y="7965"/>
                      <a:pt x="154" y="8207"/>
                    </a:cubicBezTo>
                    <a:cubicBezTo>
                      <a:pt x="48" y="8408"/>
                      <a:pt x="0" y="8633"/>
                      <a:pt x="6" y="8857"/>
                    </a:cubicBezTo>
                    <a:cubicBezTo>
                      <a:pt x="6" y="9425"/>
                      <a:pt x="284" y="9957"/>
                      <a:pt x="355" y="10081"/>
                    </a:cubicBezTo>
                    <a:lnTo>
                      <a:pt x="19848" y="10046"/>
                    </a:lnTo>
                    <a:cubicBezTo>
                      <a:pt x="19978" y="9898"/>
                      <a:pt x="20049" y="9703"/>
                      <a:pt x="20037" y="9508"/>
                    </a:cubicBezTo>
                    <a:cubicBezTo>
                      <a:pt x="20031" y="9271"/>
                      <a:pt x="19978" y="9035"/>
                      <a:pt x="19883" y="8816"/>
                    </a:cubicBezTo>
                    <a:lnTo>
                      <a:pt x="19860" y="8822"/>
                    </a:lnTo>
                    <a:cubicBezTo>
                      <a:pt x="19807" y="8692"/>
                      <a:pt x="19747" y="8568"/>
                      <a:pt x="19677" y="8449"/>
                    </a:cubicBezTo>
                    <a:lnTo>
                      <a:pt x="19677" y="8443"/>
                    </a:lnTo>
                    <a:cubicBezTo>
                      <a:pt x="19665" y="8432"/>
                      <a:pt x="19665" y="8414"/>
                      <a:pt x="19671" y="8396"/>
                    </a:cubicBezTo>
                    <a:cubicBezTo>
                      <a:pt x="19718" y="8254"/>
                      <a:pt x="19742" y="8101"/>
                      <a:pt x="19742" y="7953"/>
                    </a:cubicBezTo>
                    <a:cubicBezTo>
                      <a:pt x="19747" y="7781"/>
                      <a:pt x="19700" y="7610"/>
                      <a:pt x="19606" y="7468"/>
                    </a:cubicBezTo>
                    <a:cubicBezTo>
                      <a:pt x="19523" y="7350"/>
                      <a:pt x="19416" y="7255"/>
                      <a:pt x="19292" y="7190"/>
                    </a:cubicBezTo>
                    <a:cubicBezTo>
                      <a:pt x="19121" y="7101"/>
                      <a:pt x="18932" y="7048"/>
                      <a:pt x="18736" y="7030"/>
                    </a:cubicBezTo>
                    <a:lnTo>
                      <a:pt x="18731" y="7030"/>
                    </a:lnTo>
                    <a:cubicBezTo>
                      <a:pt x="18707" y="7024"/>
                      <a:pt x="18689" y="7013"/>
                      <a:pt x="18683" y="6995"/>
                    </a:cubicBezTo>
                    <a:cubicBezTo>
                      <a:pt x="18671" y="6977"/>
                      <a:pt x="18671" y="6959"/>
                      <a:pt x="18683" y="6942"/>
                    </a:cubicBezTo>
                    <a:lnTo>
                      <a:pt x="18689" y="6924"/>
                    </a:lnTo>
                    <a:cubicBezTo>
                      <a:pt x="18695" y="6912"/>
                      <a:pt x="18707" y="6894"/>
                      <a:pt x="18719" y="6871"/>
                    </a:cubicBezTo>
                    <a:cubicBezTo>
                      <a:pt x="18742" y="6823"/>
                      <a:pt x="18772" y="6753"/>
                      <a:pt x="18807" y="6676"/>
                    </a:cubicBezTo>
                    <a:cubicBezTo>
                      <a:pt x="18878" y="6492"/>
                      <a:pt x="18926" y="6297"/>
                      <a:pt x="18932" y="6102"/>
                    </a:cubicBezTo>
                    <a:cubicBezTo>
                      <a:pt x="18932" y="6002"/>
                      <a:pt x="18914" y="5895"/>
                      <a:pt x="18872" y="5801"/>
                    </a:cubicBezTo>
                    <a:cubicBezTo>
                      <a:pt x="18825" y="5700"/>
                      <a:pt x="18754" y="5617"/>
                      <a:pt x="18660" y="5552"/>
                    </a:cubicBezTo>
                    <a:cubicBezTo>
                      <a:pt x="18518" y="5458"/>
                      <a:pt x="18352" y="5405"/>
                      <a:pt x="18181" y="5405"/>
                    </a:cubicBezTo>
                    <a:cubicBezTo>
                      <a:pt x="17790" y="5405"/>
                      <a:pt x="17459" y="5671"/>
                      <a:pt x="17424" y="5700"/>
                    </a:cubicBezTo>
                    <a:cubicBezTo>
                      <a:pt x="17414" y="5710"/>
                      <a:pt x="17401" y="5717"/>
                      <a:pt x="17388" y="5717"/>
                    </a:cubicBezTo>
                    <a:cubicBezTo>
                      <a:pt x="17379" y="5717"/>
                      <a:pt x="17369" y="5713"/>
                      <a:pt x="17359" y="5706"/>
                    </a:cubicBezTo>
                    <a:cubicBezTo>
                      <a:pt x="17335" y="5694"/>
                      <a:pt x="17323" y="5671"/>
                      <a:pt x="17329" y="5647"/>
                    </a:cubicBezTo>
                    <a:cubicBezTo>
                      <a:pt x="17347" y="5564"/>
                      <a:pt x="17353" y="5481"/>
                      <a:pt x="17353" y="5393"/>
                    </a:cubicBezTo>
                    <a:cubicBezTo>
                      <a:pt x="17359" y="5286"/>
                      <a:pt x="17335" y="5180"/>
                      <a:pt x="17288" y="5079"/>
                    </a:cubicBezTo>
                    <a:cubicBezTo>
                      <a:pt x="17252" y="5008"/>
                      <a:pt x="17193" y="4949"/>
                      <a:pt x="17128" y="4908"/>
                    </a:cubicBezTo>
                    <a:cubicBezTo>
                      <a:pt x="17002" y="4836"/>
                      <a:pt x="16866" y="4801"/>
                      <a:pt x="16728" y="4801"/>
                    </a:cubicBezTo>
                    <a:cubicBezTo>
                      <a:pt x="16718" y="4801"/>
                      <a:pt x="16707" y="4801"/>
                      <a:pt x="16697" y="4801"/>
                    </a:cubicBezTo>
                    <a:cubicBezTo>
                      <a:pt x="16632" y="4801"/>
                      <a:pt x="16567" y="4807"/>
                      <a:pt x="16502" y="4819"/>
                    </a:cubicBezTo>
                    <a:cubicBezTo>
                      <a:pt x="16499" y="4819"/>
                      <a:pt x="16497" y="4820"/>
                      <a:pt x="16494" y="4820"/>
                    </a:cubicBezTo>
                    <a:cubicBezTo>
                      <a:pt x="16450" y="4820"/>
                      <a:pt x="16414" y="4770"/>
                      <a:pt x="16442" y="4730"/>
                    </a:cubicBezTo>
                    <a:lnTo>
                      <a:pt x="16448" y="4725"/>
                    </a:lnTo>
                    <a:cubicBezTo>
                      <a:pt x="16448" y="4713"/>
                      <a:pt x="16454" y="4707"/>
                      <a:pt x="16460" y="4695"/>
                    </a:cubicBezTo>
                    <a:cubicBezTo>
                      <a:pt x="16472" y="4671"/>
                      <a:pt x="16490" y="4630"/>
                      <a:pt x="16508" y="4589"/>
                    </a:cubicBezTo>
                    <a:cubicBezTo>
                      <a:pt x="16549" y="4470"/>
                      <a:pt x="16573" y="4352"/>
                      <a:pt x="16573" y="4228"/>
                    </a:cubicBezTo>
                    <a:cubicBezTo>
                      <a:pt x="16573" y="4003"/>
                      <a:pt x="16496" y="3749"/>
                      <a:pt x="16206" y="3518"/>
                    </a:cubicBezTo>
                    <a:cubicBezTo>
                      <a:pt x="16046" y="3388"/>
                      <a:pt x="15845" y="3312"/>
                      <a:pt x="15638" y="3306"/>
                    </a:cubicBezTo>
                    <a:cubicBezTo>
                      <a:pt x="15479" y="3312"/>
                      <a:pt x="15319" y="3353"/>
                      <a:pt x="15183" y="3436"/>
                    </a:cubicBezTo>
                    <a:cubicBezTo>
                      <a:pt x="15106" y="3477"/>
                      <a:pt x="15041" y="3530"/>
                      <a:pt x="14976" y="3589"/>
                    </a:cubicBezTo>
                    <a:cubicBezTo>
                      <a:pt x="14965" y="3601"/>
                      <a:pt x="14951" y="3607"/>
                      <a:pt x="14936" y="3607"/>
                    </a:cubicBezTo>
                    <a:cubicBezTo>
                      <a:pt x="14928" y="3607"/>
                      <a:pt x="14920" y="3605"/>
                      <a:pt x="14911" y="3601"/>
                    </a:cubicBezTo>
                    <a:cubicBezTo>
                      <a:pt x="14888" y="3595"/>
                      <a:pt x="14876" y="3572"/>
                      <a:pt x="14876" y="3548"/>
                    </a:cubicBezTo>
                    <a:lnTo>
                      <a:pt x="14876" y="3524"/>
                    </a:lnTo>
                    <a:cubicBezTo>
                      <a:pt x="14876" y="3288"/>
                      <a:pt x="14793" y="3170"/>
                      <a:pt x="14681" y="3099"/>
                    </a:cubicBezTo>
                    <a:cubicBezTo>
                      <a:pt x="14583" y="3039"/>
                      <a:pt x="14471" y="3009"/>
                      <a:pt x="14352" y="3009"/>
                    </a:cubicBezTo>
                    <a:cubicBezTo>
                      <a:pt x="14342" y="3009"/>
                      <a:pt x="14331" y="3010"/>
                      <a:pt x="14320" y="3010"/>
                    </a:cubicBezTo>
                    <a:cubicBezTo>
                      <a:pt x="14273" y="3010"/>
                      <a:pt x="14219" y="3010"/>
                      <a:pt x="14166" y="3022"/>
                    </a:cubicBezTo>
                    <a:cubicBezTo>
                      <a:pt x="14163" y="3023"/>
                      <a:pt x="14160" y="3023"/>
                      <a:pt x="14156" y="3023"/>
                    </a:cubicBezTo>
                    <a:cubicBezTo>
                      <a:pt x="14140" y="3023"/>
                      <a:pt x="14123" y="3013"/>
                      <a:pt x="14113" y="2998"/>
                    </a:cubicBezTo>
                    <a:cubicBezTo>
                      <a:pt x="14095" y="2986"/>
                      <a:pt x="14095" y="2963"/>
                      <a:pt x="14101" y="2939"/>
                    </a:cubicBezTo>
                    <a:lnTo>
                      <a:pt x="14101" y="2933"/>
                    </a:lnTo>
                    <a:cubicBezTo>
                      <a:pt x="14101" y="2927"/>
                      <a:pt x="14107" y="2915"/>
                      <a:pt x="14113" y="2904"/>
                    </a:cubicBezTo>
                    <a:cubicBezTo>
                      <a:pt x="14119" y="2880"/>
                      <a:pt x="14131" y="2839"/>
                      <a:pt x="14143" y="2797"/>
                    </a:cubicBezTo>
                    <a:cubicBezTo>
                      <a:pt x="14172" y="2679"/>
                      <a:pt x="14190" y="2555"/>
                      <a:pt x="14190" y="2431"/>
                    </a:cubicBezTo>
                    <a:cubicBezTo>
                      <a:pt x="14196" y="2105"/>
                      <a:pt x="14054" y="1792"/>
                      <a:pt x="13806" y="1585"/>
                    </a:cubicBezTo>
                    <a:cubicBezTo>
                      <a:pt x="13670" y="1461"/>
                      <a:pt x="13492" y="1390"/>
                      <a:pt x="13309" y="1384"/>
                    </a:cubicBezTo>
                    <a:cubicBezTo>
                      <a:pt x="13149" y="1390"/>
                      <a:pt x="12996" y="1443"/>
                      <a:pt x="12865" y="1532"/>
                    </a:cubicBezTo>
                    <a:cubicBezTo>
                      <a:pt x="12789" y="1585"/>
                      <a:pt x="12718" y="1644"/>
                      <a:pt x="12659" y="1709"/>
                    </a:cubicBezTo>
                    <a:cubicBezTo>
                      <a:pt x="12645" y="1723"/>
                      <a:pt x="12629" y="1729"/>
                      <a:pt x="12609" y="1729"/>
                    </a:cubicBezTo>
                    <a:cubicBezTo>
                      <a:pt x="12602" y="1729"/>
                      <a:pt x="12595" y="1729"/>
                      <a:pt x="12588" y="1727"/>
                    </a:cubicBezTo>
                    <a:cubicBezTo>
                      <a:pt x="12564" y="1715"/>
                      <a:pt x="12552" y="1692"/>
                      <a:pt x="12558" y="1662"/>
                    </a:cubicBezTo>
                    <a:lnTo>
                      <a:pt x="12558" y="1644"/>
                    </a:lnTo>
                    <a:cubicBezTo>
                      <a:pt x="12558" y="1627"/>
                      <a:pt x="12558" y="1609"/>
                      <a:pt x="12564" y="1579"/>
                    </a:cubicBezTo>
                    <a:cubicBezTo>
                      <a:pt x="12564" y="1532"/>
                      <a:pt x="12570" y="1455"/>
                      <a:pt x="12570" y="1366"/>
                    </a:cubicBezTo>
                    <a:cubicBezTo>
                      <a:pt x="12576" y="1154"/>
                      <a:pt x="12540" y="935"/>
                      <a:pt x="12469" y="734"/>
                    </a:cubicBezTo>
                    <a:cubicBezTo>
                      <a:pt x="12393" y="521"/>
                      <a:pt x="12257" y="344"/>
                      <a:pt x="12026" y="261"/>
                    </a:cubicBezTo>
                    <a:cubicBezTo>
                      <a:pt x="11943" y="231"/>
                      <a:pt x="11849" y="219"/>
                      <a:pt x="11754" y="213"/>
                    </a:cubicBezTo>
                    <a:cubicBezTo>
                      <a:pt x="11512" y="225"/>
                      <a:pt x="11281" y="314"/>
                      <a:pt x="11098" y="474"/>
                    </a:cubicBezTo>
                    <a:cubicBezTo>
                      <a:pt x="10985" y="562"/>
                      <a:pt x="10879" y="669"/>
                      <a:pt x="10790" y="781"/>
                    </a:cubicBezTo>
                    <a:lnTo>
                      <a:pt x="10790" y="787"/>
                    </a:lnTo>
                    <a:cubicBezTo>
                      <a:pt x="10781" y="802"/>
                      <a:pt x="10763" y="812"/>
                      <a:pt x="10744" y="812"/>
                    </a:cubicBezTo>
                    <a:cubicBezTo>
                      <a:pt x="10740" y="812"/>
                      <a:pt x="10735" y="812"/>
                      <a:pt x="10731" y="811"/>
                    </a:cubicBezTo>
                    <a:cubicBezTo>
                      <a:pt x="10713" y="811"/>
                      <a:pt x="10696" y="799"/>
                      <a:pt x="10684" y="775"/>
                    </a:cubicBezTo>
                    <a:cubicBezTo>
                      <a:pt x="10625" y="598"/>
                      <a:pt x="10512" y="438"/>
                      <a:pt x="10370" y="314"/>
                    </a:cubicBezTo>
                    <a:cubicBezTo>
                      <a:pt x="10276" y="237"/>
                      <a:pt x="10158" y="196"/>
                      <a:pt x="10033" y="196"/>
                    </a:cubicBezTo>
                    <a:cubicBezTo>
                      <a:pt x="9862" y="208"/>
                      <a:pt x="9696" y="261"/>
                      <a:pt x="9555" y="361"/>
                    </a:cubicBezTo>
                    <a:cubicBezTo>
                      <a:pt x="9466" y="420"/>
                      <a:pt x="9377" y="485"/>
                      <a:pt x="9300" y="556"/>
                    </a:cubicBezTo>
                    <a:cubicBezTo>
                      <a:pt x="9289" y="570"/>
                      <a:pt x="9274" y="576"/>
                      <a:pt x="9259" y="576"/>
                    </a:cubicBezTo>
                    <a:cubicBezTo>
                      <a:pt x="9229" y="576"/>
                      <a:pt x="9200" y="551"/>
                      <a:pt x="9200" y="515"/>
                    </a:cubicBezTo>
                    <a:cubicBezTo>
                      <a:pt x="9194" y="468"/>
                      <a:pt x="9170" y="426"/>
                      <a:pt x="9141" y="385"/>
                    </a:cubicBezTo>
                    <a:cubicBezTo>
                      <a:pt x="9093" y="320"/>
                      <a:pt x="9034" y="261"/>
                      <a:pt x="8963" y="208"/>
                    </a:cubicBezTo>
                    <a:cubicBezTo>
                      <a:pt x="8798" y="77"/>
                      <a:pt x="8585" y="1"/>
                      <a:pt x="83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3" name="Google Shape;2933;p64"/>
              <p:cNvSpPr/>
              <p:nvPr/>
            </p:nvSpPr>
            <p:spPr>
              <a:xfrm>
                <a:off x="3603712" y="4864935"/>
                <a:ext cx="782511" cy="273595"/>
              </a:xfrm>
              <a:custGeom>
                <a:avLst/>
                <a:gdLst/>
                <a:ahLst/>
                <a:cxnLst/>
                <a:rect l="l" t="t" r="r" b="b"/>
                <a:pathLst>
                  <a:path w="17644" h="6169" extrusionOk="0">
                    <a:moveTo>
                      <a:pt x="6606" y="1"/>
                    </a:moveTo>
                    <a:cubicBezTo>
                      <a:pt x="6512" y="1"/>
                      <a:pt x="6404" y="30"/>
                      <a:pt x="6280" y="96"/>
                    </a:cubicBezTo>
                    <a:cubicBezTo>
                      <a:pt x="5576" y="469"/>
                      <a:pt x="5286" y="1527"/>
                      <a:pt x="5150" y="2260"/>
                    </a:cubicBezTo>
                    <a:cubicBezTo>
                      <a:pt x="5143" y="2286"/>
                      <a:pt x="5120" y="2300"/>
                      <a:pt x="5096" y="2300"/>
                    </a:cubicBezTo>
                    <a:cubicBezTo>
                      <a:pt x="5081" y="2300"/>
                      <a:pt x="5067" y="2295"/>
                      <a:pt x="5056" y="2284"/>
                    </a:cubicBezTo>
                    <a:cubicBezTo>
                      <a:pt x="4920" y="2118"/>
                      <a:pt x="4725" y="1811"/>
                      <a:pt x="4500" y="1752"/>
                    </a:cubicBezTo>
                    <a:cubicBezTo>
                      <a:pt x="4482" y="1746"/>
                      <a:pt x="4466" y="1744"/>
                      <a:pt x="4451" y="1744"/>
                    </a:cubicBezTo>
                    <a:cubicBezTo>
                      <a:pt x="4328" y="1744"/>
                      <a:pt x="4277" y="1901"/>
                      <a:pt x="4246" y="2012"/>
                    </a:cubicBezTo>
                    <a:cubicBezTo>
                      <a:pt x="4157" y="2337"/>
                      <a:pt x="4116" y="2674"/>
                      <a:pt x="4021" y="2999"/>
                    </a:cubicBezTo>
                    <a:cubicBezTo>
                      <a:pt x="4011" y="3026"/>
                      <a:pt x="3986" y="3041"/>
                      <a:pt x="3962" y="3041"/>
                    </a:cubicBezTo>
                    <a:cubicBezTo>
                      <a:pt x="3943" y="3041"/>
                      <a:pt x="3925" y="3032"/>
                      <a:pt x="3915" y="3011"/>
                    </a:cubicBezTo>
                    <a:cubicBezTo>
                      <a:pt x="3779" y="2770"/>
                      <a:pt x="3522" y="2456"/>
                      <a:pt x="3212" y="2456"/>
                    </a:cubicBezTo>
                    <a:cubicBezTo>
                      <a:pt x="3171" y="2456"/>
                      <a:pt x="3129" y="2461"/>
                      <a:pt x="3087" y="2473"/>
                    </a:cubicBezTo>
                    <a:cubicBezTo>
                      <a:pt x="2708" y="2573"/>
                      <a:pt x="2638" y="2993"/>
                      <a:pt x="2655" y="3336"/>
                    </a:cubicBezTo>
                    <a:cubicBezTo>
                      <a:pt x="2655" y="3372"/>
                      <a:pt x="2624" y="3395"/>
                      <a:pt x="2593" y="3395"/>
                    </a:cubicBezTo>
                    <a:cubicBezTo>
                      <a:pt x="2574" y="3395"/>
                      <a:pt x="2554" y="3386"/>
                      <a:pt x="2543" y="3366"/>
                    </a:cubicBezTo>
                    <a:cubicBezTo>
                      <a:pt x="2409" y="3153"/>
                      <a:pt x="2152" y="2880"/>
                      <a:pt x="1915" y="2880"/>
                    </a:cubicBezTo>
                    <a:cubicBezTo>
                      <a:pt x="1796" y="2880"/>
                      <a:pt x="1682" y="2949"/>
                      <a:pt x="1591" y="3129"/>
                    </a:cubicBezTo>
                    <a:cubicBezTo>
                      <a:pt x="1396" y="3531"/>
                      <a:pt x="1739" y="3933"/>
                      <a:pt x="1904" y="4282"/>
                    </a:cubicBezTo>
                    <a:cubicBezTo>
                      <a:pt x="1940" y="4326"/>
                      <a:pt x="1899" y="4380"/>
                      <a:pt x="1857" y="4380"/>
                    </a:cubicBezTo>
                    <a:cubicBezTo>
                      <a:pt x="1842" y="4380"/>
                      <a:pt x="1828" y="4374"/>
                      <a:pt x="1816" y="4359"/>
                    </a:cubicBezTo>
                    <a:cubicBezTo>
                      <a:pt x="1623" y="4193"/>
                      <a:pt x="1429" y="4123"/>
                      <a:pt x="1243" y="4123"/>
                    </a:cubicBezTo>
                    <a:cubicBezTo>
                      <a:pt x="728" y="4123"/>
                      <a:pt x="280" y="4664"/>
                      <a:pt x="119" y="5198"/>
                    </a:cubicBezTo>
                    <a:cubicBezTo>
                      <a:pt x="18" y="5512"/>
                      <a:pt x="1" y="5843"/>
                      <a:pt x="60" y="6168"/>
                    </a:cubicBezTo>
                    <a:lnTo>
                      <a:pt x="17643" y="6133"/>
                    </a:lnTo>
                    <a:cubicBezTo>
                      <a:pt x="17643" y="6109"/>
                      <a:pt x="17643" y="6085"/>
                      <a:pt x="17637" y="6062"/>
                    </a:cubicBezTo>
                    <a:cubicBezTo>
                      <a:pt x="17608" y="5683"/>
                      <a:pt x="17223" y="5541"/>
                      <a:pt x="16904" y="5465"/>
                    </a:cubicBezTo>
                    <a:cubicBezTo>
                      <a:pt x="16869" y="5453"/>
                      <a:pt x="16851" y="5411"/>
                      <a:pt x="16869" y="5376"/>
                    </a:cubicBezTo>
                    <a:cubicBezTo>
                      <a:pt x="16982" y="5108"/>
                      <a:pt x="16841" y="5042"/>
                      <a:pt x="16652" y="5042"/>
                    </a:cubicBezTo>
                    <a:cubicBezTo>
                      <a:pt x="16595" y="5042"/>
                      <a:pt x="16533" y="5048"/>
                      <a:pt x="16472" y="5057"/>
                    </a:cubicBezTo>
                    <a:cubicBezTo>
                      <a:pt x="16307" y="5086"/>
                      <a:pt x="16147" y="5104"/>
                      <a:pt x="15982" y="5116"/>
                    </a:cubicBezTo>
                    <a:cubicBezTo>
                      <a:pt x="15940" y="5116"/>
                      <a:pt x="15911" y="5062"/>
                      <a:pt x="15934" y="5027"/>
                    </a:cubicBezTo>
                    <a:cubicBezTo>
                      <a:pt x="16005" y="4921"/>
                      <a:pt x="16153" y="4684"/>
                      <a:pt x="15946" y="4631"/>
                    </a:cubicBezTo>
                    <a:cubicBezTo>
                      <a:pt x="15877" y="4614"/>
                      <a:pt x="15808" y="4603"/>
                      <a:pt x="15736" y="4603"/>
                    </a:cubicBezTo>
                    <a:cubicBezTo>
                      <a:pt x="15710" y="4603"/>
                      <a:pt x="15683" y="4604"/>
                      <a:pt x="15657" y="4607"/>
                    </a:cubicBezTo>
                    <a:cubicBezTo>
                      <a:pt x="15456" y="4619"/>
                      <a:pt x="15260" y="4655"/>
                      <a:pt x="15065" y="4678"/>
                    </a:cubicBezTo>
                    <a:cubicBezTo>
                      <a:pt x="15061" y="4679"/>
                      <a:pt x="15057" y="4680"/>
                      <a:pt x="15052" y="4680"/>
                    </a:cubicBezTo>
                    <a:cubicBezTo>
                      <a:pt x="15004" y="4680"/>
                      <a:pt x="14963" y="4622"/>
                      <a:pt x="15012" y="4584"/>
                    </a:cubicBezTo>
                    <a:cubicBezTo>
                      <a:pt x="15142" y="4453"/>
                      <a:pt x="15414" y="4122"/>
                      <a:pt x="15053" y="4051"/>
                    </a:cubicBezTo>
                    <a:cubicBezTo>
                      <a:pt x="15000" y="4042"/>
                      <a:pt x="14945" y="4037"/>
                      <a:pt x="14890" y="4037"/>
                    </a:cubicBezTo>
                    <a:cubicBezTo>
                      <a:pt x="14777" y="4037"/>
                      <a:pt x="14664" y="4057"/>
                      <a:pt x="14557" y="4093"/>
                    </a:cubicBezTo>
                    <a:cubicBezTo>
                      <a:pt x="14551" y="4095"/>
                      <a:pt x="14544" y="4097"/>
                      <a:pt x="14538" y="4097"/>
                    </a:cubicBezTo>
                    <a:cubicBezTo>
                      <a:pt x="14503" y="4097"/>
                      <a:pt x="14471" y="4057"/>
                      <a:pt x="14486" y="4022"/>
                    </a:cubicBezTo>
                    <a:cubicBezTo>
                      <a:pt x="14533" y="3827"/>
                      <a:pt x="14622" y="3354"/>
                      <a:pt x="14314" y="3312"/>
                    </a:cubicBezTo>
                    <a:cubicBezTo>
                      <a:pt x="14292" y="3309"/>
                      <a:pt x="14270" y="3307"/>
                      <a:pt x="14248" y="3307"/>
                    </a:cubicBezTo>
                    <a:cubicBezTo>
                      <a:pt x="14023" y="3307"/>
                      <a:pt x="13833" y="3493"/>
                      <a:pt x="13682" y="3649"/>
                    </a:cubicBezTo>
                    <a:cubicBezTo>
                      <a:pt x="13670" y="3659"/>
                      <a:pt x="13657" y="3664"/>
                      <a:pt x="13644" y="3664"/>
                    </a:cubicBezTo>
                    <a:cubicBezTo>
                      <a:pt x="13610" y="3664"/>
                      <a:pt x="13579" y="3633"/>
                      <a:pt x="13587" y="3590"/>
                    </a:cubicBezTo>
                    <a:cubicBezTo>
                      <a:pt x="13735" y="3123"/>
                      <a:pt x="14232" y="1994"/>
                      <a:pt x="13611" y="1681"/>
                    </a:cubicBezTo>
                    <a:cubicBezTo>
                      <a:pt x="13513" y="1630"/>
                      <a:pt x="13408" y="1608"/>
                      <a:pt x="13298" y="1608"/>
                    </a:cubicBezTo>
                    <a:cubicBezTo>
                      <a:pt x="12701" y="1608"/>
                      <a:pt x="11988" y="2279"/>
                      <a:pt x="11778" y="2739"/>
                    </a:cubicBezTo>
                    <a:cubicBezTo>
                      <a:pt x="11770" y="2761"/>
                      <a:pt x="11754" y="2770"/>
                      <a:pt x="11737" y="2770"/>
                    </a:cubicBezTo>
                    <a:cubicBezTo>
                      <a:pt x="11703" y="2770"/>
                      <a:pt x="11664" y="2735"/>
                      <a:pt x="11672" y="2692"/>
                    </a:cubicBezTo>
                    <a:cubicBezTo>
                      <a:pt x="11725" y="2438"/>
                      <a:pt x="11716" y="2042"/>
                      <a:pt x="11417" y="2042"/>
                    </a:cubicBezTo>
                    <a:cubicBezTo>
                      <a:pt x="11382" y="2042"/>
                      <a:pt x="11343" y="2047"/>
                      <a:pt x="11299" y="2059"/>
                    </a:cubicBezTo>
                    <a:cubicBezTo>
                      <a:pt x="11009" y="2142"/>
                      <a:pt x="10767" y="2331"/>
                      <a:pt x="10607" y="2585"/>
                    </a:cubicBezTo>
                    <a:cubicBezTo>
                      <a:pt x="10595" y="2603"/>
                      <a:pt x="10578" y="2611"/>
                      <a:pt x="10561" y="2611"/>
                    </a:cubicBezTo>
                    <a:cubicBezTo>
                      <a:pt x="10527" y="2611"/>
                      <a:pt x="10493" y="2581"/>
                      <a:pt x="10501" y="2538"/>
                    </a:cubicBezTo>
                    <a:cubicBezTo>
                      <a:pt x="10570" y="2277"/>
                      <a:pt x="10578" y="1869"/>
                      <a:pt x="10217" y="1869"/>
                    </a:cubicBezTo>
                    <a:cubicBezTo>
                      <a:pt x="10209" y="1869"/>
                      <a:pt x="10201" y="1869"/>
                      <a:pt x="10194" y="1870"/>
                    </a:cubicBezTo>
                    <a:cubicBezTo>
                      <a:pt x="9898" y="1882"/>
                      <a:pt x="9667" y="2071"/>
                      <a:pt x="9520" y="2313"/>
                    </a:cubicBezTo>
                    <a:cubicBezTo>
                      <a:pt x="9508" y="2331"/>
                      <a:pt x="9489" y="2339"/>
                      <a:pt x="9470" y="2339"/>
                    </a:cubicBezTo>
                    <a:cubicBezTo>
                      <a:pt x="9433" y="2339"/>
                      <a:pt x="9395" y="2309"/>
                      <a:pt x="9407" y="2266"/>
                    </a:cubicBezTo>
                    <a:cubicBezTo>
                      <a:pt x="9494" y="2023"/>
                      <a:pt x="9586" y="1556"/>
                      <a:pt x="9205" y="1556"/>
                    </a:cubicBezTo>
                    <a:cubicBezTo>
                      <a:pt x="9196" y="1556"/>
                      <a:pt x="9186" y="1556"/>
                      <a:pt x="9177" y="1556"/>
                    </a:cubicBezTo>
                    <a:cubicBezTo>
                      <a:pt x="8863" y="1574"/>
                      <a:pt x="8597" y="1787"/>
                      <a:pt x="8426" y="2035"/>
                    </a:cubicBezTo>
                    <a:cubicBezTo>
                      <a:pt x="8413" y="2056"/>
                      <a:pt x="8394" y="2065"/>
                      <a:pt x="8375" y="2065"/>
                    </a:cubicBezTo>
                    <a:cubicBezTo>
                      <a:pt x="8341" y="2065"/>
                      <a:pt x="8308" y="2036"/>
                      <a:pt x="8319" y="1994"/>
                    </a:cubicBezTo>
                    <a:cubicBezTo>
                      <a:pt x="8355" y="1740"/>
                      <a:pt x="8455" y="1042"/>
                      <a:pt x="8154" y="906"/>
                    </a:cubicBezTo>
                    <a:cubicBezTo>
                      <a:pt x="8116" y="889"/>
                      <a:pt x="8079" y="882"/>
                      <a:pt x="8042" y="882"/>
                    </a:cubicBezTo>
                    <a:cubicBezTo>
                      <a:pt x="7709" y="882"/>
                      <a:pt x="7397" y="1494"/>
                      <a:pt x="7291" y="1728"/>
                    </a:cubicBezTo>
                    <a:cubicBezTo>
                      <a:pt x="7279" y="1746"/>
                      <a:pt x="7260" y="1755"/>
                      <a:pt x="7242" y="1755"/>
                    </a:cubicBezTo>
                    <a:cubicBezTo>
                      <a:pt x="7213" y="1755"/>
                      <a:pt x="7184" y="1734"/>
                      <a:pt x="7184" y="1698"/>
                    </a:cubicBezTo>
                    <a:cubicBezTo>
                      <a:pt x="7215" y="1252"/>
                      <a:pt x="7219" y="1"/>
                      <a:pt x="66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934" name="Google Shape;2934;p64"/>
              <p:cNvSpPr/>
              <p:nvPr/>
            </p:nvSpPr>
            <p:spPr>
              <a:xfrm>
                <a:off x="3520865" y="4685892"/>
                <a:ext cx="899418" cy="457603"/>
              </a:xfrm>
              <a:custGeom>
                <a:avLst/>
                <a:gdLst/>
                <a:ahLst/>
                <a:cxnLst/>
                <a:rect l="l" t="t" r="r" b="b"/>
                <a:pathLst>
                  <a:path w="20280" h="10318" extrusionOk="0">
                    <a:moveTo>
                      <a:pt x="8490" y="113"/>
                    </a:moveTo>
                    <a:cubicBezTo>
                      <a:pt x="8703" y="119"/>
                      <a:pt x="8910" y="190"/>
                      <a:pt x="9082" y="326"/>
                    </a:cubicBezTo>
                    <a:cubicBezTo>
                      <a:pt x="9147" y="373"/>
                      <a:pt x="9206" y="432"/>
                      <a:pt x="9259" y="503"/>
                    </a:cubicBezTo>
                    <a:cubicBezTo>
                      <a:pt x="9289" y="538"/>
                      <a:pt x="9306" y="586"/>
                      <a:pt x="9318" y="633"/>
                    </a:cubicBezTo>
                    <a:cubicBezTo>
                      <a:pt x="9314" y="669"/>
                      <a:pt x="9342" y="691"/>
                      <a:pt x="9374" y="691"/>
                    </a:cubicBezTo>
                    <a:cubicBezTo>
                      <a:pt x="9389" y="691"/>
                      <a:pt x="9405" y="686"/>
                      <a:pt x="9419" y="674"/>
                    </a:cubicBezTo>
                    <a:cubicBezTo>
                      <a:pt x="9496" y="598"/>
                      <a:pt x="9578" y="532"/>
                      <a:pt x="9673" y="473"/>
                    </a:cubicBezTo>
                    <a:cubicBezTo>
                      <a:pt x="9815" y="379"/>
                      <a:pt x="9980" y="320"/>
                      <a:pt x="10152" y="314"/>
                    </a:cubicBezTo>
                    <a:cubicBezTo>
                      <a:pt x="10276" y="314"/>
                      <a:pt x="10394" y="355"/>
                      <a:pt x="10489" y="432"/>
                    </a:cubicBezTo>
                    <a:cubicBezTo>
                      <a:pt x="10631" y="556"/>
                      <a:pt x="10737" y="716"/>
                      <a:pt x="10802" y="893"/>
                    </a:cubicBezTo>
                    <a:cubicBezTo>
                      <a:pt x="10814" y="911"/>
                      <a:pt x="10832" y="923"/>
                      <a:pt x="10849" y="929"/>
                    </a:cubicBezTo>
                    <a:cubicBezTo>
                      <a:pt x="10873" y="929"/>
                      <a:pt x="10891" y="917"/>
                      <a:pt x="10903" y="899"/>
                    </a:cubicBezTo>
                    <a:lnTo>
                      <a:pt x="10909" y="899"/>
                    </a:lnTo>
                    <a:cubicBezTo>
                      <a:pt x="10997" y="781"/>
                      <a:pt x="11098" y="680"/>
                      <a:pt x="11216" y="586"/>
                    </a:cubicBezTo>
                    <a:cubicBezTo>
                      <a:pt x="11399" y="432"/>
                      <a:pt x="11630" y="343"/>
                      <a:pt x="11872" y="331"/>
                    </a:cubicBezTo>
                    <a:cubicBezTo>
                      <a:pt x="11967" y="331"/>
                      <a:pt x="12056" y="349"/>
                      <a:pt x="12144" y="379"/>
                    </a:cubicBezTo>
                    <a:cubicBezTo>
                      <a:pt x="12375" y="456"/>
                      <a:pt x="12511" y="633"/>
                      <a:pt x="12588" y="846"/>
                    </a:cubicBezTo>
                    <a:cubicBezTo>
                      <a:pt x="12659" y="1053"/>
                      <a:pt x="12694" y="1266"/>
                      <a:pt x="12688" y="1484"/>
                    </a:cubicBezTo>
                    <a:cubicBezTo>
                      <a:pt x="12688" y="1567"/>
                      <a:pt x="12682" y="1644"/>
                      <a:pt x="12682" y="1697"/>
                    </a:cubicBezTo>
                    <a:cubicBezTo>
                      <a:pt x="12682" y="1721"/>
                      <a:pt x="12676" y="1745"/>
                      <a:pt x="12676" y="1756"/>
                    </a:cubicBezTo>
                    <a:lnTo>
                      <a:pt x="12676" y="1780"/>
                    </a:lnTo>
                    <a:cubicBezTo>
                      <a:pt x="12670" y="1804"/>
                      <a:pt x="12682" y="1827"/>
                      <a:pt x="12706" y="1839"/>
                    </a:cubicBezTo>
                    <a:cubicBezTo>
                      <a:pt x="12714" y="1843"/>
                      <a:pt x="12722" y="1845"/>
                      <a:pt x="12731" y="1845"/>
                    </a:cubicBezTo>
                    <a:cubicBezTo>
                      <a:pt x="12748" y="1845"/>
                      <a:pt x="12765" y="1837"/>
                      <a:pt x="12777" y="1821"/>
                    </a:cubicBezTo>
                    <a:cubicBezTo>
                      <a:pt x="12836" y="1756"/>
                      <a:pt x="12907" y="1697"/>
                      <a:pt x="12978" y="1650"/>
                    </a:cubicBezTo>
                    <a:cubicBezTo>
                      <a:pt x="13108" y="1555"/>
                      <a:pt x="13262" y="1502"/>
                      <a:pt x="13421" y="1502"/>
                    </a:cubicBezTo>
                    <a:cubicBezTo>
                      <a:pt x="13611" y="1502"/>
                      <a:pt x="13782" y="1573"/>
                      <a:pt x="13924" y="1697"/>
                    </a:cubicBezTo>
                    <a:cubicBezTo>
                      <a:pt x="14172" y="1904"/>
                      <a:pt x="14314" y="2218"/>
                      <a:pt x="14302" y="2549"/>
                    </a:cubicBezTo>
                    <a:cubicBezTo>
                      <a:pt x="14302" y="2667"/>
                      <a:pt x="14290" y="2791"/>
                      <a:pt x="14261" y="2909"/>
                    </a:cubicBezTo>
                    <a:cubicBezTo>
                      <a:pt x="14249" y="2957"/>
                      <a:pt x="14237" y="2992"/>
                      <a:pt x="14231" y="3016"/>
                    </a:cubicBezTo>
                    <a:cubicBezTo>
                      <a:pt x="14225" y="3033"/>
                      <a:pt x="14220" y="3039"/>
                      <a:pt x="14220" y="3045"/>
                    </a:cubicBezTo>
                    <a:lnTo>
                      <a:pt x="14220" y="3057"/>
                    </a:lnTo>
                    <a:cubicBezTo>
                      <a:pt x="14214" y="3075"/>
                      <a:pt x="14214" y="3098"/>
                      <a:pt x="14225" y="3116"/>
                    </a:cubicBezTo>
                    <a:cubicBezTo>
                      <a:pt x="14239" y="3129"/>
                      <a:pt x="14252" y="3136"/>
                      <a:pt x="14268" y="3136"/>
                    </a:cubicBezTo>
                    <a:cubicBezTo>
                      <a:pt x="14273" y="3136"/>
                      <a:pt x="14279" y="3135"/>
                      <a:pt x="14285" y="3134"/>
                    </a:cubicBezTo>
                    <a:cubicBezTo>
                      <a:pt x="14338" y="3128"/>
                      <a:pt x="14385" y="3122"/>
                      <a:pt x="14438" y="3122"/>
                    </a:cubicBezTo>
                    <a:cubicBezTo>
                      <a:pt x="14448" y="3122"/>
                      <a:pt x="14457" y="3121"/>
                      <a:pt x="14467" y="3121"/>
                    </a:cubicBezTo>
                    <a:cubicBezTo>
                      <a:pt x="14586" y="3121"/>
                      <a:pt x="14700" y="3156"/>
                      <a:pt x="14799" y="3211"/>
                    </a:cubicBezTo>
                    <a:cubicBezTo>
                      <a:pt x="14911" y="3288"/>
                      <a:pt x="14994" y="3400"/>
                      <a:pt x="14994" y="3636"/>
                    </a:cubicBezTo>
                    <a:lnTo>
                      <a:pt x="14994" y="3660"/>
                    </a:lnTo>
                    <a:cubicBezTo>
                      <a:pt x="14994" y="3684"/>
                      <a:pt x="15006" y="3707"/>
                      <a:pt x="15030" y="3719"/>
                    </a:cubicBezTo>
                    <a:cubicBezTo>
                      <a:pt x="15035" y="3721"/>
                      <a:pt x="15041" y="3721"/>
                      <a:pt x="15047" y="3721"/>
                    </a:cubicBezTo>
                    <a:cubicBezTo>
                      <a:pt x="15065" y="3721"/>
                      <a:pt x="15081" y="3715"/>
                      <a:pt x="15095" y="3702"/>
                    </a:cubicBezTo>
                    <a:cubicBezTo>
                      <a:pt x="15154" y="3642"/>
                      <a:pt x="15225" y="3595"/>
                      <a:pt x="15301" y="3548"/>
                    </a:cubicBezTo>
                    <a:cubicBezTo>
                      <a:pt x="15437" y="3471"/>
                      <a:pt x="15597" y="3424"/>
                      <a:pt x="15757" y="3424"/>
                    </a:cubicBezTo>
                    <a:cubicBezTo>
                      <a:pt x="15964" y="3424"/>
                      <a:pt x="16165" y="3500"/>
                      <a:pt x="16324" y="3631"/>
                    </a:cubicBezTo>
                    <a:cubicBezTo>
                      <a:pt x="16620" y="3861"/>
                      <a:pt x="16691" y="4121"/>
                      <a:pt x="16691" y="4340"/>
                    </a:cubicBezTo>
                    <a:cubicBezTo>
                      <a:pt x="16691" y="4464"/>
                      <a:pt x="16667" y="4588"/>
                      <a:pt x="16626" y="4701"/>
                    </a:cubicBezTo>
                    <a:cubicBezTo>
                      <a:pt x="16608" y="4748"/>
                      <a:pt x="16590" y="4783"/>
                      <a:pt x="16579" y="4807"/>
                    </a:cubicBezTo>
                    <a:cubicBezTo>
                      <a:pt x="16573" y="4819"/>
                      <a:pt x="16567" y="4831"/>
                      <a:pt x="16567" y="4837"/>
                    </a:cubicBezTo>
                    <a:lnTo>
                      <a:pt x="16561" y="4843"/>
                    </a:lnTo>
                    <a:cubicBezTo>
                      <a:pt x="16534" y="4880"/>
                      <a:pt x="16566" y="4933"/>
                      <a:pt x="16608" y="4933"/>
                    </a:cubicBezTo>
                    <a:cubicBezTo>
                      <a:pt x="16612" y="4933"/>
                      <a:pt x="16616" y="4932"/>
                      <a:pt x="16620" y="4931"/>
                    </a:cubicBezTo>
                    <a:cubicBezTo>
                      <a:pt x="16685" y="4919"/>
                      <a:pt x="16750" y="4919"/>
                      <a:pt x="16815" y="4914"/>
                    </a:cubicBezTo>
                    <a:cubicBezTo>
                      <a:pt x="16963" y="4914"/>
                      <a:pt x="17111" y="4949"/>
                      <a:pt x="17241" y="5020"/>
                    </a:cubicBezTo>
                    <a:cubicBezTo>
                      <a:pt x="17312" y="5061"/>
                      <a:pt x="17371" y="5126"/>
                      <a:pt x="17406" y="5197"/>
                    </a:cubicBezTo>
                    <a:cubicBezTo>
                      <a:pt x="17454" y="5292"/>
                      <a:pt x="17477" y="5398"/>
                      <a:pt x="17471" y="5511"/>
                    </a:cubicBezTo>
                    <a:cubicBezTo>
                      <a:pt x="17471" y="5593"/>
                      <a:pt x="17465" y="5676"/>
                      <a:pt x="17448" y="5759"/>
                    </a:cubicBezTo>
                    <a:cubicBezTo>
                      <a:pt x="17442" y="5789"/>
                      <a:pt x="17454" y="5812"/>
                      <a:pt x="17477" y="5824"/>
                    </a:cubicBezTo>
                    <a:cubicBezTo>
                      <a:pt x="17485" y="5829"/>
                      <a:pt x="17496" y="5832"/>
                      <a:pt x="17506" y="5832"/>
                    </a:cubicBezTo>
                    <a:cubicBezTo>
                      <a:pt x="17519" y="5832"/>
                      <a:pt x="17533" y="5828"/>
                      <a:pt x="17542" y="5818"/>
                    </a:cubicBezTo>
                    <a:cubicBezTo>
                      <a:pt x="17578" y="5783"/>
                      <a:pt x="17915" y="5523"/>
                      <a:pt x="18299" y="5523"/>
                    </a:cubicBezTo>
                    <a:cubicBezTo>
                      <a:pt x="18471" y="5523"/>
                      <a:pt x="18636" y="5570"/>
                      <a:pt x="18778" y="5670"/>
                    </a:cubicBezTo>
                    <a:cubicBezTo>
                      <a:pt x="18867" y="5729"/>
                      <a:pt x="18943" y="5812"/>
                      <a:pt x="18991" y="5913"/>
                    </a:cubicBezTo>
                    <a:cubicBezTo>
                      <a:pt x="19026" y="6007"/>
                      <a:pt x="19050" y="6114"/>
                      <a:pt x="19050" y="6220"/>
                    </a:cubicBezTo>
                    <a:cubicBezTo>
                      <a:pt x="19038" y="6415"/>
                      <a:pt x="18997" y="6610"/>
                      <a:pt x="18920" y="6788"/>
                    </a:cubicBezTo>
                    <a:cubicBezTo>
                      <a:pt x="18890" y="6871"/>
                      <a:pt x="18861" y="6936"/>
                      <a:pt x="18837" y="6983"/>
                    </a:cubicBezTo>
                    <a:lnTo>
                      <a:pt x="18808" y="7036"/>
                    </a:lnTo>
                    <a:lnTo>
                      <a:pt x="18796" y="7054"/>
                    </a:lnTo>
                    <a:cubicBezTo>
                      <a:pt x="18790" y="7072"/>
                      <a:pt x="18790" y="7095"/>
                      <a:pt x="18796" y="7113"/>
                    </a:cubicBezTo>
                    <a:cubicBezTo>
                      <a:pt x="18808" y="7131"/>
                      <a:pt x="18825" y="7142"/>
                      <a:pt x="18843" y="7142"/>
                    </a:cubicBezTo>
                    <a:lnTo>
                      <a:pt x="18855" y="7142"/>
                    </a:lnTo>
                    <a:cubicBezTo>
                      <a:pt x="19050" y="7160"/>
                      <a:pt x="19233" y="7219"/>
                      <a:pt x="19405" y="7308"/>
                    </a:cubicBezTo>
                    <a:cubicBezTo>
                      <a:pt x="19535" y="7373"/>
                      <a:pt x="19641" y="7468"/>
                      <a:pt x="19724" y="7580"/>
                    </a:cubicBezTo>
                    <a:cubicBezTo>
                      <a:pt x="19819" y="7728"/>
                      <a:pt x="19866" y="7893"/>
                      <a:pt x="19860" y="8065"/>
                    </a:cubicBezTo>
                    <a:cubicBezTo>
                      <a:pt x="19860" y="8219"/>
                      <a:pt x="19830" y="8366"/>
                      <a:pt x="19789" y="8508"/>
                    </a:cubicBezTo>
                    <a:cubicBezTo>
                      <a:pt x="19783" y="8526"/>
                      <a:pt x="19783" y="8544"/>
                      <a:pt x="19795" y="8556"/>
                    </a:cubicBezTo>
                    <a:lnTo>
                      <a:pt x="19795" y="8561"/>
                    </a:lnTo>
                    <a:cubicBezTo>
                      <a:pt x="19866" y="8686"/>
                      <a:pt x="19931" y="8810"/>
                      <a:pt x="19984" y="8940"/>
                    </a:cubicBezTo>
                    <a:cubicBezTo>
                      <a:pt x="20079" y="9159"/>
                      <a:pt x="20132" y="9389"/>
                      <a:pt x="20138" y="9632"/>
                    </a:cubicBezTo>
                    <a:cubicBezTo>
                      <a:pt x="20144" y="9822"/>
                      <a:pt x="20082" y="10006"/>
                      <a:pt x="19958" y="10158"/>
                    </a:cubicBezTo>
                    <a:lnTo>
                      <a:pt x="19958" y="10158"/>
                    </a:lnTo>
                    <a:lnTo>
                      <a:pt x="467" y="10199"/>
                    </a:lnTo>
                    <a:cubicBezTo>
                      <a:pt x="396" y="10075"/>
                      <a:pt x="119" y="9543"/>
                      <a:pt x="119" y="8975"/>
                    </a:cubicBezTo>
                    <a:cubicBezTo>
                      <a:pt x="113" y="8745"/>
                      <a:pt x="166" y="8526"/>
                      <a:pt x="272" y="8319"/>
                    </a:cubicBezTo>
                    <a:cubicBezTo>
                      <a:pt x="402" y="8083"/>
                      <a:pt x="597" y="7882"/>
                      <a:pt x="834" y="7751"/>
                    </a:cubicBezTo>
                    <a:cubicBezTo>
                      <a:pt x="864" y="7734"/>
                      <a:pt x="875" y="7698"/>
                      <a:pt x="852" y="7669"/>
                    </a:cubicBezTo>
                    <a:lnTo>
                      <a:pt x="852" y="7663"/>
                    </a:lnTo>
                    <a:cubicBezTo>
                      <a:pt x="710" y="7438"/>
                      <a:pt x="633" y="7184"/>
                      <a:pt x="621" y="6918"/>
                    </a:cubicBezTo>
                    <a:cubicBezTo>
                      <a:pt x="615" y="6717"/>
                      <a:pt x="686" y="6522"/>
                      <a:pt x="816" y="6374"/>
                    </a:cubicBezTo>
                    <a:cubicBezTo>
                      <a:pt x="1100" y="6031"/>
                      <a:pt x="1372" y="5972"/>
                      <a:pt x="1543" y="5972"/>
                    </a:cubicBezTo>
                    <a:cubicBezTo>
                      <a:pt x="1585" y="5972"/>
                      <a:pt x="1632" y="5978"/>
                      <a:pt x="1679" y="5984"/>
                    </a:cubicBezTo>
                    <a:lnTo>
                      <a:pt x="1715" y="5995"/>
                    </a:lnTo>
                    <a:lnTo>
                      <a:pt x="1721" y="5995"/>
                    </a:lnTo>
                    <a:cubicBezTo>
                      <a:pt x="1726" y="5997"/>
                      <a:pt x="1732" y="5998"/>
                      <a:pt x="1737" y="5998"/>
                    </a:cubicBezTo>
                    <a:cubicBezTo>
                      <a:pt x="1777" y="5998"/>
                      <a:pt x="1808" y="5960"/>
                      <a:pt x="1798" y="5919"/>
                    </a:cubicBezTo>
                    <a:lnTo>
                      <a:pt x="1798" y="5913"/>
                    </a:lnTo>
                    <a:cubicBezTo>
                      <a:pt x="1739" y="5753"/>
                      <a:pt x="1709" y="5588"/>
                      <a:pt x="1709" y="5422"/>
                    </a:cubicBezTo>
                    <a:cubicBezTo>
                      <a:pt x="1703" y="5138"/>
                      <a:pt x="1809" y="4866"/>
                      <a:pt x="2005" y="4653"/>
                    </a:cubicBezTo>
                    <a:cubicBezTo>
                      <a:pt x="2195" y="4452"/>
                      <a:pt x="2458" y="4340"/>
                      <a:pt x="2740" y="4340"/>
                    </a:cubicBezTo>
                    <a:cubicBezTo>
                      <a:pt x="2747" y="4340"/>
                      <a:pt x="2754" y="4340"/>
                      <a:pt x="2761" y="4340"/>
                    </a:cubicBezTo>
                    <a:cubicBezTo>
                      <a:pt x="2909" y="4340"/>
                      <a:pt x="3051" y="4364"/>
                      <a:pt x="3193" y="4405"/>
                    </a:cubicBezTo>
                    <a:cubicBezTo>
                      <a:pt x="3282" y="4435"/>
                      <a:pt x="3370" y="4470"/>
                      <a:pt x="3447" y="4523"/>
                    </a:cubicBezTo>
                    <a:cubicBezTo>
                      <a:pt x="3458" y="4533"/>
                      <a:pt x="3470" y="4537"/>
                      <a:pt x="3482" y="4537"/>
                    </a:cubicBezTo>
                    <a:cubicBezTo>
                      <a:pt x="3517" y="4537"/>
                      <a:pt x="3551" y="4504"/>
                      <a:pt x="3542" y="4464"/>
                    </a:cubicBezTo>
                    <a:cubicBezTo>
                      <a:pt x="3530" y="4435"/>
                      <a:pt x="3530" y="4399"/>
                      <a:pt x="3530" y="4364"/>
                    </a:cubicBezTo>
                    <a:cubicBezTo>
                      <a:pt x="3530" y="4210"/>
                      <a:pt x="3589" y="4056"/>
                      <a:pt x="3696" y="3944"/>
                    </a:cubicBezTo>
                    <a:cubicBezTo>
                      <a:pt x="3837" y="3802"/>
                      <a:pt x="4098" y="3678"/>
                      <a:pt x="4594" y="3678"/>
                    </a:cubicBezTo>
                    <a:cubicBezTo>
                      <a:pt x="4612" y="3678"/>
                      <a:pt x="4630" y="3672"/>
                      <a:pt x="4642" y="3654"/>
                    </a:cubicBezTo>
                    <a:cubicBezTo>
                      <a:pt x="4653" y="3636"/>
                      <a:pt x="4653" y="3619"/>
                      <a:pt x="4647" y="3601"/>
                    </a:cubicBezTo>
                    <a:lnTo>
                      <a:pt x="4647" y="3595"/>
                    </a:lnTo>
                    <a:cubicBezTo>
                      <a:pt x="4612" y="3465"/>
                      <a:pt x="4594" y="3335"/>
                      <a:pt x="4594" y="3199"/>
                    </a:cubicBezTo>
                    <a:cubicBezTo>
                      <a:pt x="4588" y="3039"/>
                      <a:pt x="4624" y="2880"/>
                      <a:pt x="4689" y="2738"/>
                    </a:cubicBezTo>
                    <a:cubicBezTo>
                      <a:pt x="4772" y="2549"/>
                      <a:pt x="4908" y="2395"/>
                      <a:pt x="5079" y="2283"/>
                    </a:cubicBezTo>
                    <a:cubicBezTo>
                      <a:pt x="5250" y="2164"/>
                      <a:pt x="5452" y="2099"/>
                      <a:pt x="5664" y="2093"/>
                    </a:cubicBezTo>
                    <a:cubicBezTo>
                      <a:pt x="5854" y="2099"/>
                      <a:pt x="6037" y="2147"/>
                      <a:pt x="6202" y="2241"/>
                    </a:cubicBezTo>
                    <a:cubicBezTo>
                      <a:pt x="6256" y="2271"/>
                      <a:pt x="6309" y="2306"/>
                      <a:pt x="6356" y="2348"/>
                    </a:cubicBezTo>
                    <a:cubicBezTo>
                      <a:pt x="6374" y="2359"/>
                      <a:pt x="6386" y="2371"/>
                      <a:pt x="6397" y="2377"/>
                    </a:cubicBezTo>
                    <a:lnTo>
                      <a:pt x="6409" y="2389"/>
                    </a:lnTo>
                    <a:cubicBezTo>
                      <a:pt x="6417" y="2400"/>
                      <a:pt x="6430" y="2407"/>
                      <a:pt x="6444" y="2407"/>
                    </a:cubicBezTo>
                    <a:cubicBezTo>
                      <a:pt x="6452" y="2407"/>
                      <a:pt x="6460" y="2405"/>
                      <a:pt x="6468" y="2401"/>
                    </a:cubicBezTo>
                    <a:cubicBezTo>
                      <a:pt x="6486" y="2395"/>
                      <a:pt x="6504" y="2377"/>
                      <a:pt x="6504" y="2353"/>
                    </a:cubicBezTo>
                    <a:cubicBezTo>
                      <a:pt x="6528" y="2223"/>
                      <a:pt x="6575" y="2099"/>
                      <a:pt x="6652" y="1993"/>
                    </a:cubicBezTo>
                    <a:cubicBezTo>
                      <a:pt x="6770" y="1821"/>
                      <a:pt x="6977" y="1662"/>
                      <a:pt x="7373" y="1662"/>
                    </a:cubicBezTo>
                    <a:lnTo>
                      <a:pt x="7497" y="1662"/>
                    </a:lnTo>
                    <a:cubicBezTo>
                      <a:pt x="7500" y="1663"/>
                      <a:pt x="7504" y="1663"/>
                      <a:pt x="7507" y="1663"/>
                    </a:cubicBezTo>
                    <a:cubicBezTo>
                      <a:pt x="7521" y="1663"/>
                      <a:pt x="7536" y="1654"/>
                      <a:pt x="7550" y="1644"/>
                    </a:cubicBezTo>
                    <a:cubicBezTo>
                      <a:pt x="7562" y="1626"/>
                      <a:pt x="7562" y="1609"/>
                      <a:pt x="7556" y="1591"/>
                    </a:cubicBezTo>
                    <a:lnTo>
                      <a:pt x="7556" y="1585"/>
                    </a:lnTo>
                    <a:cubicBezTo>
                      <a:pt x="7527" y="1461"/>
                      <a:pt x="7509" y="1331"/>
                      <a:pt x="7509" y="1206"/>
                    </a:cubicBezTo>
                    <a:cubicBezTo>
                      <a:pt x="7509" y="1041"/>
                      <a:pt x="7539" y="875"/>
                      <a:pt x="7604" y="722"/>
                    </a:cubicBezTo>
                    <a:cubicBezTo>
                      <a:pt x="7680" y="532"/>
                      <a:pt x="7811" y="379"/>
                      <a:pt x="7982" y="266"/>
                    </a:cubicBezTo>
                    <a:cubicBezTo>
                      <a:pt x="8136" y="166"/>
                      <a:pt x="8307" y="113"/>
                      <a:pt x="8490" y="113"/>
                    </a:cubicBezTo>
                    <a:close/>
                    <a:moveTo>
                      <a:pt x="8490" y="0"/>
                    </a:moveTo>
                    <a:cubicBezTo>
                      <a:pt x="8289" y="0"/>
                      <a:pt x="8088" y="65"/>
                      <a:pt x="7923" y="178"/>
                    </a:cubicBezTo>
                    <a:cubicBezTo>
                      <a:pt x="7734" y="296"/>
                      <a:pt x="7580" y="473"/>
                      <a:pt x="7497" y="680"/>
                    </a:cubicBezTo>
                    <a:cubicBezTo>
                      <a:pt x="7426" y="846"/>
                      <a:pt x="7391" y="1029"/>
                      <a:pt x="7397" y="1206"/>
                    </a:cubicBezTo>
                    <a:cubicBezTo>
                      <a:pt x="7397" y="1325"/>
                      <a:pt x="7408" y="1437"/>
                      <a:pt x="7426" y="1549"/>
                    </a:cubicBezTo>
                    <a:lnTo>
                      <a:pt x="7379" y="1549"/>
                    </a:lnTo>
                    <a:cubicBezTo>
                      <a:pt x="7367" y="1549"/>
                      <a:pt x="7355" y="1549"/>
                      <a:pt x="7344" y="1549"/>
                    </a:cubicBezTo>
                    <a:cubicBezTo>
                      <a:pt x="7167" y="1549"/>
                      <a:pt x="6996" y="1590"/>
                      <a:pt x="6841" y="1674"/>
                    </a:cubicBezTo>
                    <a:cubicBezTo>
                      <a:pt x="6675" y="1768"/>
                      <a:pt x="6539" y="1916"/>
                      <a:pt x="6463" y="2093"/>
                    </a:cubicBezTo>
                    <a:cubicBezTo>
                      <a:pt x="6445" y="2147"/>
                      <a:pt x="6427" y="2194"/>
                      <a:pt x="6409" y="2247"/>
                    </a:cubicBezTo>
                    <a:cubicBezTo>
                      <a:pt x="6196" y="2082"/>
                      <a:pt x="5936" y="1987"/>
                      <a:pt x="5664" y="1981"/>
                    </a:cubicBezTo>
                    <a:cubicBezTo>
                      <a:pt x="5428" y="1981"/>
                      <a:pt x="5203" y="2058"/>
                      <a:pt x="5014" y="2188"/>
                    </a:cubicBezTo>
                    <a:cubicBezTo>
                      <a:pt x="4825" y="2312"/>
                      <a:pt x="4671" y="2484"/>
                      <a:pt x="4576" y="2690"/>
                    </a:cubicBezTo>
                    <a:cubicBezTo>
                      <a:pt x="4506" y="2850"/>
                      <a:pt x="4470" y="3027"/>
                      <a:pt x="4476" y="3205"/>
                    </a:cubicBezTo>
                    <a:cubicBezTo>
                      <a:pt x="4476" y="3323"/>
                      <a:pt x="4488" y="3447"/>
                      <a:pt x="4517" y="3566"/>
                    </a:cubicBezTo>
                    <a:cubicBezTo>
                      <a:pt x="4056" y="3577"/>
                      <a:pt x="3778" y="3702"/>
                      <a:pt x="3613" y="3861"/>
                    </a:cubicBezTo>
                    <a:cubicBezTo>
                      <a:pt x="3483" y="3997"/>
                      <a:pt x="3412" y="4174"/>
                      <a:pt x="3418" y="4364"/>
                    </a:cubicBezTo>
                    <a:lnTo>
                      <a:pt x="3418" y="4370"/>
                    </a:lnTo>
                    <a:cubicBezTo>
                      <a:pt x="3353" y="4340"/>
                      <a:pt x="3293" y="4316"/>
                      <a:pt x="3228" y="4293"/>
                    </a:cubicBezTo>
                    <a:cubicBezTo>
                      <a:pt x="3075" y="4245"/>
                      <a:pt x="2921" y="4222"/>
                      <a:pt x="2761" y="4222"/>
                    </a:cubicBezTo>
                    <a:cubicBezTo>
                      <a:pt x="2754" y="4222"/>
                      <a:pt x="2747" y="4222"/>
                      <a:pt x="2740" y="4222"/>
                    </a:cubicBezTo>
                    <a:cubicBezTo>
                      <a:pt x="2428" y="4222"/>
                      <a:pt x="2130" y="4345"/>
                      <a:pt x="1916" y="4577"/>
                    </a:cubicBezTo>
                    <a:cubicBezTo>
                      <a:pt x="1703" y="4807"/>
                      <a:pt x="1591" y="5109"/>
                      <a:pt x="1597" y="5422"/>
                    </a:cubicBezTo>
                    <a:cubicBezTo>
                      <a:pt x="1597" y="5570"/>
                      <a:pt x="1614" y="5718"/>
                      <a:pt x="1656" y="5860"/>
                    </a:cubicBezTo>
                    <a:cubicBezTo>
                      <a:pt x="1620" y="5854"/>
                      <a:pt x="1579" y="5854"/>
                      <a:pt x="1543" y="5854"/>
                    </a:cubicBezTo>
                    <a:cubicBezTo>
                      <a:pt x="1342" y="5854"/>
                      <a:pt x="1029" y="5930"/>
                      <a:pt x="728" y="6297"/>
                    </a:cubicBezTo>
                    <a:cubicBezTo>
                      <a:pt x="580" y="6468"/>
                      <a:pt x="503" y="6693"/>
                      <a:pt x="503" y="6918"/>
                    </a:cubicBezTo>
                    <a:cubicBezTo>
                      <a:pt x="515" y="7190"/>
                      <a:pt x="586" y="7450"/>
                      <a:pt x="728" y="7681"/>
                    </a:cubicBezTo>
                    <a:cubicBezTo>
                      <a:pt x="491" y="7822"/>
                      <a:pt x="296" y="8023"/>
                      <a:pt x="166" y="8266"/>
                    </a:cubicBezTo>
                    <a:cubicBezTo>
                      <a:pt x="54" y="8485"/>
                      <a:pt x="0" y="8727"/>
                      <a:pt x="0" y="8975"/>
                    </a:cubicBezTo>
                    <a:cubicBezTo>
                      <a:pt x="0" y="9667"/>
                      <a:pt x="385" y="10282"/>
                      <a:pt x="385" y="10288"/>
                    </a:cubicBezTo>
                    <a:cubicBezTo>
                      <a:pt x="396" y="10306"/>
                      <a:pt x="414" y="10317"/>
                      <a:pt x="438" y="10317"/>
                    </a:cubicBezTo>
                    <a:lnTo>
                      <a:pt x="19990" y="10276"/>
                    </a:lnTo>
                    <a:cubicBezTo>
                      <a:pt x="20008" y="10276"/>
                      <a:pt x="20025" y="10270"/>
                      <a:pt x="20031" y="10258"/>
                    </a:cubicBezTo>
                    <a:cubicBezTo>
                      <a:pt x="20191" y="10087"/>
                      <a:pt x="20280" y="9856"/>
                      <a:pt x="20274" y="9620"/>
                    </a:cubicBezTo>
                    <a:cubicBezTo>
                      <a:pt x="20262" y="9354"/>
                      <a:pt x="20197" y="9094"/>
                      <a:pt x="20090" y="8845"/>
                    </a:cubicBezTo>
                    <a:lnTo>
                      <a:pt x="20090" y="8845"/>
                    </a:lnTo>
                    <a:lnTo>
                      <a:pt x="20096" y="8851"/>
                    </a:lnTo>
                    <a:cubicBezTo>
                      <a:pt x="20043" y="8739"/>
                      <a:pt x="19990" y="8626"/>
                      <a:pt x="19925" y="8520"/>
                    </a:cubicBezTo>
                    <a:cubicBezTo>
                      <a:pt x="19966" y="8372"/>
                      <a:pt x="19990" y="8219"/>
                      <a:pt x="19996" y="8065"/>
                    </a:cubicBezTo>
                    <a:cubicBezTo>
                      <a:pt x="20002" y="7858"/>
                      <a:pt x="19937" y="7657"/>
                      <a:pt x="19819" y="7485"/>
                    </a:cubicBezTo>
                    <a:cubicBezTo>
                      <a:pt x="19665" y="7296"/>
                      <a:pt x="19458" y="7160"/>
                      <a:pt x="19227" y="7095"/>
                    </a:cubicBezTo>
                    <a:cubicBezTo>
                      <a:pt x="19139" y="7066"/>
                      <a:pt x="19050" y="7048"/>
                      <a:pt x="18961" y="7036"/>
                    </a:cubicBezTo>
                    <a:cubicBezTo>
                      <a:pt x="18985" y="6983"/>
                      <a:pt x="19020" y="6918"/>
                      <a:pt x="19050" y="6829"/>
                    </a:cubicBezTo>
                    <a:cubicBezTo>
                      <a:pt x="19133" y="6634"/>
                      <a:pt x="19180" y="6427"/>
                      <a:pt x="19186" y="6214"/>
                    </a:cubicBezTo>
                    <a:cubicBezTo>
                      <a:pt x="19186" y="6096"/>
                      <a:pt x="19162" y="5978"/>
                      <a:pt x="19109" y="5865"/>
                    </a:cubicBezTo>
                    <a:cubicBezTo>
                      <a:pt x="19056" y="5741"/>
                      <a:pt x="18967" y="5641"/>
                      <a:pt x="18861" y="5570"/>
                    </a:cubicBezTo>
                    <a:cubicBezTo>
                      <a:pt x="18701" y="5457"/>
                      <a:pt x="18512" y="5404"/>
                      <a:pt x="18317" y="5404"/>
                    </a:cubicBezTo>
                    <a:cubicBezTo>
                      <a:pt x="18057" y="5410"/>
                      <a:pt x="17808" y="5493"/>
                      <a:pt x="17595" y="5641"/>
                    </a:cubicBezTo>
                    <a:cubicBezTo>
                      <a:pt x="17601" y="5599"/>
                      <a:pt x="17601" y="5552"/>
                      <a:pt x="17601" y="5511"/>
                    </a:cubicBezTo>
                    <a:cubicBezTo>
                      <a:pt x="17607" y="5381"/>
                      <a:pt x="17578" y="5256"/>
                      <a:pt x="17525" y="5138"/>
                    </a:cubicBezTo>
                    <a:cubicBezTo>
                      <a:pt x="17454" y="5008"/>
                      <a:pt x="17335" y="4908"/>
                      <a:pt x="17193" y="4860"/>
                    </a:cubicBezTo>
                    <a:cubicBezTo>
                      <a:pt x="17087" y="4823"/>
                      <a:pt x="16976" y="4800"/>
                      <a:pt x="16865" y="4800"/>
                    </a:cubicBezTo>
                    <a:cubicBezTo>
                      <a:pt x="16852" y="4800"/>
                      <a:pt x="16840" y="4801"/>
                      <a:pt x="16827" y="4801"/>
                    </a:cubicBezTo>
                    <a:lnTo>
                      <a:pt x="16720" y="4801"/>
                    </a:lnTo>
                    <a:cubicBezTo>
                      <a:pt x="16785" y="4653"/>
                      <a:pt x="16815" y="4494"/>
                      <a:pt x="16821" y="4334"/>
                    </a:cubicBezTo>
                    <a:cubicBezTo>
                      <a:pt x="16821" y="4086"/>
                      <a:pt x="16726" y="3784"/>
                      <a:pt x="16401" y="3536"/>
                    </a:cubicBezTo>
                    <a:cubicBezTo>
                      <a:pt x="16224" y="3388"/>
                      <a:pt x="15999" y="3305"/>
                      <a:pt x="15763" y="3299"/>
                    </a:cubicBezTo>
                    <a:cubicBezTo>
                      <a:pt x="15573" y="3305"/>
                      <a:pt x="15390" y="3359"/>
                      <a:pt x="15225" y="3459"/>
                    </a:cubicBezTo>
                    <a:cubicBezTo>
                      <a:pt x="15189" y="3483"/>
                      <a:pt x="15148" y="3506"/>
                      <a:pt x="15112" y="3536"/>
                    </a:cubicBezTo>
                    <a:cubicBezTo>
                      <a:pt x="15100" y="3364"/>
                      <a:pt x="15012" y="3211"/>
                      <a:pt x="14870" y="3110"/>
                    </a:cubicBezTo>
                    <a:cubicBezTo>
                      <a:pt x="14749" y="3039"/>
                      <a:pt x="14618" y="3003"/>
                      <a:pt x="14477" y="3003"/>
                    </a:cubicBezTo>
                    <a:cubicBezTo>
                      <a:pt x="14466" y="3003"/>
                      <a:pt x="14455" y="3003"/>
                      <a:pt x="14444" y="3004"/>
                    </a:cubicBezTo>
                    <a:lnTo>
                      <a:pt x="14361" y="3004"/>
                    </a:lnTo>
                    <a:cubicBezTo>
                      <a:pt x="14403" y="2850"/>
                      <a:pt x="14426" y="2696"/>
                      <a:pt x="14426" y="2537"/>
                    </a:cubicBezTo>
                    <a:cubicBezTo>
                      <a:pt x="14438" y="2176"/>
                      <a:pt x="14285" y="1833"/>
                      <a:pt x="14001" y="1603"/>
                    </a:cubicBezTo>
                    <a:cubicBezTo>
                      <a:pt x="13847" y="1461"/>
                      <a:pt x="13640" y="1384"/>
                      <a:pt x="13433" y="1378"/>
                    </a:cubicBezTo>
                    <a:cubicBezTo>
                      <a:pt x="13238" y="1384"/>
                      <a:pt x="13049" y="1449"/>
                      <a:pt x="12895" y="1561"/>
                    </a:cubicBezTo>
                    <a:cubicBezTo>
                      <a:pt x="12866" y="1585"/>
                      <a:pt x="12836" y="1609"/>
                      <a:pt x="12806" y="1632"/>
                    </a:cubicBezTo>
                    <a:cubicBezTo>
                      <a:pt x="12806" y="1585"/>
                      <a:pt x="12812" y="1538"/>
                      <a:pt x="12812" y="1484"/>
                    </a:cubicBezTo>
                    <a:cubicBezTo>
                      <a:pt x="12818" y="1254"/>
                      <a:pt x="12783" y="1023"/>
                      <a:pt x="12706" y="804"/>
                    </a:cubicBezTo>
                    <a:cubicBezTo>
                      <a:pt x="12623" y="556"/>
                      <a:pt x="12434" y="355"/>
                      <a:pt x="12186" y="266"/>
                    </a:cubicBezTo>
                    <a:cubicBezTo>
                      <a:pt x="12085" y="231"/>
                      <a:pt x="11985" y="213"/>
                      <a:pt x="11878" y="213"/>
                    </a:cubicBezTo>
                    <a:cubicBezTo>
                      <a:pt x="11589" y="225"/>
                      <a:pt x="11322" y="337"/>
                      <a:pt x="11110" y="527"/>
                    </a:cubicBezTo>
                    <a:cubicBezTo>
                      <a:pt x="11027" y="598"/>
                      <a:pt x="10944" y="674"/>
                      <a:pt x="10873" y="757"/>
                    </a:cubicBezTo>
                    <a:cubicBezTo>
                      <a:pt x="10808" y="598"/>
                      <a:pt x="10702" y="456"/>
                      <a:pt x="10566" y="337"/>
                    </a:cubicBezTo>
                    <a:cubicBezTo>
                      <a:pt x="10447" y="249"/>
                      <a:pt x="10306" y="195"/>
                      <a:pt x="10158" y="195"/>
                    </a:cubicBezTo>
                    <a:cubicBezTo>
                      <a:pt x="9951" y="207"/>
                      <a:pt x="9750" y="278"/>
                      <a:pt x="9584" y="397"/>
                    </a:cubicBezTo>
                    <a:cubicBezTo>
                      <a:pt x="9519" y="438"/>
                      <a:pt x="9466" y="479"/>
                      <a:pt x="9407" y="527"/>
                    </a:cubicBezTo>
                    <a:cubicBezTo>
                      <a:pt x="9395" y="497"/>
                      <a:pt x="9377" y="467"/>
                      <a:pt x="9360" y="438"/>
                    </a:cubicBezTo>
                    <a:cubicBezTo>
                      <a:pt x="9147" y="166"/>
                      <a:pt x="8833" y="6"/>
                      <a:pt x="84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pic>
        <p:nvPicPr>
          <p:cNvPr id="2" name="Image from iOS">
            <a:hlinkClick r:id="" action="ppaction://media"/>
            <a:extLst>
              <a:ext uri="{FF2B5EF4-FFF2-40B4-BE49-F238E27FC236}">
                <a16:creationId xmlns:a16="http://schemas.microsoft.com/office/drawing/2014/main" id="{1B77224B-FE52-4D32-9280-F0741AFC08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3238" y="525710"/>
            <a:ext cx="5998485" cy="41739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ldfire Community Preparedness by Slidesgo">
  <a:themeElements>
    <a:clrScheme name="Simple Light">
      <a:dk1>
        <a:srgbClr val="5E4747"/>
      </a:dk1>
      <a:lt1>
        <a:srgbClr val="FAEEDA"/>
      </a:lt1>
      <a:dk2>
        <a:srgbClr val="A6886D"/>
      </a:dk2>
      <a:lt2>
        <a:srgbClr val="513317"/>
      </a:lt2>
      <a:accent1>
        <a:srgbClr val="525C30"/>
      </a:accent1>
      <a:accent2>
        <a:srgbClr val="738542"/>
      </a:accent2>
      <a:accent3>
        <a:srgbClr val="F28322"/>
      </a:accent3>
      <a:accent4>
        <a:srgbClr val="D95407"/>
      </a:accent4>
      <a:accent5>
        <a:srgbClr val="73260A"/>
      </a:accent5>
      <a:accent6>
        <a:srgbClr val="F2AE2E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167</Words>
  <Application>Microsoft Office PowerPoint</Application>
  <PresentationFormat>On-screen Show (16:9)</PresentationFormat>
  <Paragraphs>59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Catamaran</vt:lpstr>
      <vt:lpstr>Arabic Typesetting</vt:lpstr>
      <vt:lpstr>Paytone One</vt:lpstr>
      <vt:lpstr>Ubuntu</vt:lpstr>
      <vt:lpstr>Catamaran Medium</vt:lpstr>
      <vt:lpstr>Montserrat</vt:lpstr>
      <vt:lpstr>Arial</vt:lpstr>
      <vt:lpstr>Bree Serif</vt:lpstr>
      <vt:lpstr>Wildfire Community Preparedness by Slidesgo</vt:lpstr>
      <vt:lpstr>Forest Fire Detection</vt:lpstr>
      <vt:lpstr>Introduction</vt:lpstr>
      <vt:lpstr>Goals</vt:lpstr>
      <vt:lpstr>Workflow </vt:lpstr>
      <vt:lpstr>Dataset</vt:lpstr>
      <vt:lpstr>Tools</vt:lpstr>
      <vt:lpstr>Results</vt:lpstr>
      <vt:lpstr>Predict Results</vt:lpstr>
      <vt:lpstr>Demo</vt:lpstr>
      <vt:lpstr>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 Fire Detection</dc:title>
  <dc:creator>Amirah Saad</dc:creator>
  <cp:lastModifiedBy>A m</cp:lastModifiedBy>
  <cp:revision>2</cp:revision>
  <dcterms:modified xsi:type="dcterms:W3CDTF">2021-12-16T08:54:39Z</dcterms:modified>
</cp:coreProperties>
</file>